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4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4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1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5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66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14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08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AA7F-B28C-427E-B9C4-A2D28F7EC552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72B4-B9C1-460B-8D24-3F05AC5CDD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0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s5iCoCaof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gI80Ue-AM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Circulatory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20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819835"/>
            <a:ext cx="1008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45607"/>
              </p:ext>
            </p:extLst>
          </p:nvPr>
        </p:nvGraphicFramePr>
        <p:xfrm>
          <a:off x="863600" y="1598454"/>
          <a:ext cx="10515600" cy="19202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73620634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2024711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why we need a </a:t>
                      </a:r>
                      <a:r>
                        <a:rPr lang="en-AU" sz="2400" b="1">
                          <a:solidFill>
                            <a:srgbClr val="E3316F"/>
                          </a:solidFill>
                          <a:effectLst/>
                        </a:rPr>
                        <a:t>circulatory system.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1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the function of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blood vessels.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8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what the main function of the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blood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4.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the function of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heart.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4294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63713613.049311f/1463713621878-122413971732022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1" y="1464708"/>
            <a:ext cx="3206750" cy="49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9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-s5iCoCaof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43639"/>
            <a:ext cx="1145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decreased blood flow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why people sometimes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faint?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caused by a decreased blood flow to the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brain,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causing a sudden loss of consciousness due to the lack of oxygen present. Crazy right?!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plays an essential role in transporting oxygen throughout your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2341379.9078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1050" y="2441574"/>
            <a:ext cx="54483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405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circulatory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to connect all the systems within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comprised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heart,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vessels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transports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respiratory system and products of the digestive system to cells requiring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energy.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removes waste products from cells and delivers them to the lungs and kidneys to be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excreted.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3171106.667261g/1453217944673-2706332545716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42" y="1181100"/>
            <a:ext cx="3836283" cy="5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I80Ue-AM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047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largest part of the circulatory system are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vessels.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vessels are like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highways,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linking all the different parts of your body together.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carry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your body. The three main blood vessels you will learn about are: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795"/>
              </p:ext>
            </p:extLst>
          </p:nvPr>
        </p:nvGraphicFramePr>
        <p:xfrm>
          <a:off x="2616200" y="3814098"/>
          <a:ext cx="10515600" cy="144018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1046678477"/>
                    </a:ext>
                  </a:extLst>
                </a:gridCol>
                <a:gridCol w="9779000">
                  <a:extLst>
                    <a:ext uri="{9D8B030D-6E8A-4147-A177-3AD203B41FA5}">
                      <a16:colId xmlns:a16="http://schemas.microsoft.com/office/drawing/2014/main" val="2643618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Arteries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8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</a:rPr>
                        <a:t>Veins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</a:rPr>
                        <a:t>Capillaries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9170"/>
                  </a:ext>
                </a:extLst>
              </a:tr>
            </a:tbl>
          </a:graphicData>
        </a:graphic>
      </p:graphicFrame>
      <p:pic>
        <p:nvPicPr>
          <p:cNvPr id="3074" name="Picture 2" descr="https://www.educationperfect.com/media/content/Science/1513299310.781161g/1513299327558-357370145855173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-21675"/>
            <a:ext cx="3260725" cy="60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5138"/>
            <a:ext cx="1115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Heart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like a big motor, powering the movement of traffic along the blood vessel highways.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made of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muscle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pumps continuously (yes, even when you sleep) to keep your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blood moving.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5431840.888171g/1425431844105-81186832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175000"/>
            <a:ext cx="27336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4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12703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traffic on the highways of the circulatory system is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blood is a fluid that contains many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blood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carry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food, 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they're needed in the body. It also takes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waste products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carbon dioxide away from the organs that produce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3171634.882971g/1453218485238-27063325457168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73225"/>
            <a:ext cx="596313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3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40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Introduction to Circulatory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Circulatory System</dc:title>
  <dc:creator>Joseph D'cruz</dc:creator>
  <cp:lastModifiedBy>Joseph D'cruz</cp:lastModifiedBy>
  <cp:revision>1</cp:revision>
  <dcterms:created xsi:type="dcterms:W3CDTF">2020-05-31T01:04:37Z</dcterms:created>
  <dcterms:modified xsi:type="dcterms:W3CDTF">2020-05-31T01:04:47Z</dcterms:modified>
</cp:coreProperties>
</file>