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0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2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2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0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15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33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2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9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68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76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35C0-C08A-4FB2-88D1-E89BA4579F7E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D679-8ABA-4005-B361-13923E21E2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16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Plant Cloning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53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1494135"/>
            <a:ext cx="966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Wait a minute, what does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gene cloning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to do with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plants?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8517890.590381g/1458517891615-119045743459322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970212"/>
            <a:ext cx="3295650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9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251635"/>
            <a:ext cx="1021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Farmers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excited because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gene cloning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a new and exciting aspect into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growing crops.</a:t>
            </a:r>
            <a:endParaRPr lang="en-AU" dirty="0"/>
          </a:p>
        </p:txBody>
      </p:sp>
      <p:pic>
        <p:nvPicPr>
          <p:cNvPr id="9218" name="Picture 2" descr="https://www.educationperfect.com/media/content/Science/1457577360.846181g/1457577361761-373796598118179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4645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72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1200835"/>
            <a:ext cx="1076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development of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genetically modified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crops allows farmers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pick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traits of their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crop.</a:t>
            </a:r>
            <a:endParaRPr lang="en-AU" dirty="0"/>
          </a:p>
        </p:txBody>
      </p:sp>
      <p:pic>
        <p:nvPicPr>
          <p:cNvPr id="10242" name="Picture 2" descr="https://www.educationperfect.com/media/content/History/1431267600.62671g/1431267588244-2803286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005137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2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977037"/>
            <a:ext cx="10731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Vegetable farming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growing of vegetables for humans to eat.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Vegetable farmers can pick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valued traits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pest resistance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drought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salt tolerance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optimum growth effects.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5848547.525241g/1455848548463-42647712165654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8321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7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902038"/>
            <a:ext cx="107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are peoples lives affected by cloning?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Favourable traits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successful growth rate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more money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farmers and more veggies for us!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this, you can see why farmers and us, the consumers, are affected by genetic cloning.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394.857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06900" y="2705100"/>
            <a:ext cx="336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719435"/>
            <a:ext cx="1037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cloning of 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hugely successful. The next step in cloning is making people extremely uncomfortable.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Human cloning.</a:t>
            </a:r>
            <a:endParaRPr lang="en-AU" dirty="0"/>
          </a:p>
        </p:txBody>
      </p:sp>
      <p:pic>
        <p:nvPicPr>
          <p:cNvPr id="12290" name="Picture 2" descr="https://www.educationperfect.com/Images/Content/English%20&amp;%20Literature/1405291448919-877193704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717800"/>
            <a:ext cx="288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56827"/>
              </p:ext>
            </p:extLst>
          </p:nvPr>
        </p:nvGraphicFramePr>
        <p:xfrm>
          <a:off x="4826000" y="2613184"/>
          <a:ext cx="6540500" cy="1211580"/>
        </p:xfrm>
        <a:graphic>
          <a:graphicData uri="http://schemas.openxmlformats.org/drawingml/2006/table">
            <a:tbl>
              <a:tblPr/>
              <a:tblGrid>
                <a:gridCol w="6540500">
                  <a:extLst>
                    <a:ext uri="{9D8B030D-6E8A-4147-A177-3AD203B41FA5}">
                      <a16:colId xmlns:a16="http://schemas.microsoft.com/office/drawing/2014/main" val="2367237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/>
                      </a:r>
                      <a:br>
                        <a:rPr lang="en-AU" dirty="0">
                          <a:effectLst/>
                        </a:rPr>
                      </a:br>
                      <a:r>
                        <a:rPr lang="en-AU" dirty="0">
                          <a:effectLst/>
                        </a:rPr>
                        <a:t>Human cloning is possibly one of the most heated and relevant </a:t>
                      </a: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ethical debates</a:t>
                      </a:r>
                      <a:r>
                        <a:rPr lang="en-AU" dirty="0">
                          <a:effectLst/>
                        </a:rPr>
                        <a:t> of our time. Is this a step too far? Something for you to ponder about!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5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700" y="1004838"/>
            <a:ext cx="965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read the word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'clone'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comes to mind?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exact copy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something should hopefully be your first thought. During this Smart Lesson you will learn about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plant cloning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jobs involved in this field of work.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65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1454835"/>
            <a:ext cx="961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People have been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cloning plants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one way or another for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thousands of years.</a:t>
            </a:r>
            <a:endParaRPr lang="en-AU" dirty="0"/>
          </a:p>
        </p:txBody>
      </p:sp>
      <p:pic>
        <p:nvPicPr>
          <p:cNvPr id="1026" name="Picture 2" descr="https://www.educationperfect.com/media/content/Science/1443480775.532561g/1443480808107-164626942591515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135312"/>
            <a:ext cx="3800475" cy="255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1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1217136"/>
            <a:ext cx="9461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 are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creating a clone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original plant when you take 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leaf cutting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plant and grow it into a new plant. The reason it is a clone of the original plant is because the new plant has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exact same genetic makeup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original.</a:t>
            </a:r>
            <a:endParaRPr lang="en-AU" dirty="0"/>
          </a:p>
        </p:txBody>
      </p:sp>
      <p:pic>
        <p:nvPicPr>
          <p:cNvPr id="2050" name="Picture 2" descr="https://www.educationperfect.com/media/content/German/1464311028.592861g/1464311034656-1568311188074487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2781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36011" y="3733800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 vegetative propagation.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118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1467535"/>
            <a:ext cx="9410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clone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only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one parent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an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exact genetic copy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parent.</a:t>
            </a:r>
            <a:endParaRPr lang="en-AU" dirty="0"/>
          </a:p>
        </p:txBody>
      </p:sp>
      <p:pic>
        <p:nvPicPr>
          <p:cNvPr id="3074" name="Picture 2" descr="https://www.educationperfect.com/media/content/Science/1459292580.937821g/1459292595067-446711344186092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882900"/>
            <a:ext cx="65817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05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ducationperfect.com/media/content/German/1450833834.646521g/1450833840672-48468858818685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4" y="731836"/>
            <a:ext cx="2905125" cy="356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71132"/>
              </p:ext>
            </p:extLst>
          </p:nvPr>
        </p:nvGraphicFramePr>
        <p:xfrm>
          <a:off x="4984750" y="1714024"/>
          <a:ext cx="2857500" cy="66294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43551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/>
                      </a:r>
                      <a:b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</a:b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Why</a:t>
                      </a:r>
                      <a:r>
                        <a:rPr lang="en-AU" dirty="0">
                          <a:effectLst/>
                        </a:rPr>
                        <a:t> do we </a:t>
                      </a:r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</a:rPr>
                        <a:t>clone plants?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549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97400" y="3245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select plants that have particular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desirable properties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 high produce rate or pleasant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flavors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66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963136"/>
            <a:ext cx="1092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 constantly searched for improved forms of their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crop plants.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Better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produce rates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nutritional qualities.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answer for this is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gene cloning.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81093451772-925207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0305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1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254036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DNA is stored in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genes.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Genes are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lengths of DNA,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strung one after another like words in a sentence.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7066754.935791g/1457066757032-28216225625711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321175"/>
            <a:ext cx="57150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4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1278235"/>
            <a:ext cx="957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Gene cloning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common technique carried out in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biology labs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used by researchers to create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copies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particular gene.</a:t>
            </a:r>
            <a:endParaRPr lang="en-AU" dirty="0"/>
          </a:p>
        </p:txBody>
      </p:sp>
      <p:pic>
        <p:nvPicPr>
          <p:cNvPr id="7170" name="Picture 2" descr="https://www.educationperfect.com/media/content/German/1453797329.083131g/1453797338347-1718711468823723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2259430"/>
            <a:ext cx="3267075" cy="40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1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32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Plant Cloning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Cloning</dc:title>
  <dc:creator>Joseph D'cruz</dc:creator>
  <cp:lastModifiedBy>Joseph D'cruz</cp:lastModifiedBy>
  <cp:revision>1</cp:revision>
  <dcterms:created xsi:type="dcterms:W3CDTF">2020-09-19T15:32:41Z</dcterms:created>
  <dcterms:modified xsi:type="dcterms:W3CDTF">2020-09-19T15:32:54Z</dcterms:modified>
</cp:coreProperties>
</file>