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5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23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7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97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8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5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61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6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2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BCF6-C02F-4660-AD94-D5F356E304D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03B1-1AB1-4894-A4EB-11E9D00950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2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6TLFZUC9g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Plants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94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101938"/>
            <a:ext cx="1122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Xylem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plant, you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you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absorb water,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what happens if your leaves need water and they are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feet above the ground?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Introducing...the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xylem!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2179729.454691g/1442179744861-48892333874456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611437"/>
            <a:ext cx="37338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7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686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Xylem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xylem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plant is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system of tubes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transport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circulate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dissolved minerals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the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you spot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xylem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image below?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2809250.100661g/1452809252158-12349144230932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2649537"/>
            <a:ext cx="4572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1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165438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xylem allows water to move all around the plant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Xylem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vessels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connected end to end for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 around the plant at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maximum speed.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image below is a microscopic image of a plant cell. The circular structures are xylem.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Science/1367883731910-60971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617912"/>
            <a:ext cx="3810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5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938937"/>
            <a:ext cx="1148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xylem goes in one direction only.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Xylem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like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one-way street;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only travels in 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upwards direction,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roots up to the highest leaf.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8610674.375811g/1458610682791-397189430472451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877929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Science/1416884617.476651g/1416884589703-1909989364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3932237"/>
            <a:ext cx="15430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7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3900" y="1374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Tree rings are the remains of old xylem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noticed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circular rings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tree stump? These rings are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old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xylem tissue.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ring for every year the tree was alive.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Next time you see a tree stump, try count how many rings there are to surprise your friends with your newfound knowledge on xylem!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07367776053-6312264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194531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9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536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 provides plant cells with energy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know by now that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glucose (sugar)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in the leaves via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what provides plant cells with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Maths/1372128675274-781543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4" y="1987965"/>
            <a:ext cx="5071097" cy="38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0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156339"/>
            <a:ext cx="1150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Phloem transports glucose to all the cells in the plant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plants 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 leaves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happens. When sugars are made, they need to be given to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plant for 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is this done?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phloem!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you spot the phloem on the image below?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2809250.100661g/1452809252158-12349144230932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475037"/>
            <a:ext cx="380047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3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17535"/>
            <a:ext cx="11569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Phloem cells are found throughout the entire plant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phloem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laid out end-to-end throughout the entire plant,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transporting the sugars and other 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created by the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below images you can see both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xylem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phloem cells,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next to each 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28317786.447841g/1428317769912-205918368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164523"/>
            <a:ext cx="5892800" cy="340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5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404336"/>
            <a:ext cx="1130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phloem transports glucose around the plant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the xylem,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phloem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two-way street,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transporting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glucose up and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length of the plant.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58610674.375811g/1458610682791-397189430472451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400300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educationperfect.com/media/content/Science/1449104152.048021g/1449104174497-259840142447041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2790824"/>
            <a:ext cx="7715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5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94839"/>
            <a:ext cx="1170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Phloem is always alive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Phloem is always alive,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xylem tissue dies after one year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 develops anew (rings in the tree trunk).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the best way to think about phloem? Think about sap coming out of a tree. That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dripping sap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 comes from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phloem.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German/1458699899.045731g/1458699911443-6920707727051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3797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1238" y="75513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58396"/>
              </p:ext>
            </p:extLst>
          </p:nvPr>
        </p:nvGraphicFramePr>
        <p:xfrm>
          <a:off x="1168400" y="1940084"/>
          <a:ext cx="10147300" cy="2476500"/>
        </p:xfrm>
        <a:graphic>
          <a:graphicData uri="http://schemas.openxmlformats.org/drawingml/2006/table">
            <a:tbl>
              <a:tblPr/>
              <a:tblGrid>
                <a:gridCol w="426776">
                  <a:extLst>
                    <a:ext uri="{9D8B030D-6E8A-4147-A177-3AD203B41FA5}">
                      <a16:colId xmlns:a16="http://schemas.microsoft.com/office/drawing/2014/main" val="1863731388"/>
                    </a:ext>
                  </a:extLst>
                </a:gridCol>
                <a:gridCol w="9720524">
                  <a:extLst>
                    <a:ext uri="{9D8B030D-6E8A-4147-A177-3AD203B41FA5}">
                      <a16:colId xmlns:a16="http://schemas.microsoft.com/office/drawing/2014/main" val="3167062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what the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root</a:t>
                      </a:r>
                      <a:r>
                        <a:rPr lang="en-AU" sz="2800" b="1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shoot systems</a:t>
                      </a:r>
                      <a:r>
                        <a:rPr lang="en-AU" sz="2800" b="1" dirty="0">
                          <a:effectLst/>
                        </a:rPr>
                        <a:t> are.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11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how water is </a:t>
                      </a:r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transported</a:t>
                      </a:r>
                      <a:r>
                        <a:rPr lang="en-AU" sz="2800" b="1">
                          <a:effectLst/>
                        </a:rPr>
                        <a:t> from the roots up to the highest leaf.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9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how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glucose</a:t>
                      </a:r>
                      <a:r>
                        <a:rPr lang="en-AU" sz="2800" b="1" dirty="0">
                          <a:effectLst/>
                        </a:rPr>
                        <a:t> is transported to every cell within the plant.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8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6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7929" y="272534"/>
            <a:ext cx="6950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Summary of the function of xylem and phloem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87" y="869950"/>
            <a:ext cx="8824913" cy="32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69037"/>
            <a:ext cx="11468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we can begin to look at plant transport systems, we must become familiarised with the different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structures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portion of the plant </a:t>
            </a:r>
            <a:r>
              <a:rPr lang="en-AU" sz="2400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above ground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referred to as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shoot 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8610674.375811g/1458610682791-39718943047245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1676400"/>
            <a:ext cx="52387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203538"/>
            <a:ext cx="1076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shoot system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shoot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leaves, stems,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flowers,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(potentially)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fruit.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Hopefully, you remember that the leaves are the major organ involved in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photosynthesis.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8610674.375811g/1458610682791-39718943047245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2414460"/>
            <a:ext cx="4443413" cy="408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96037"/>
            <a:ext cx="11087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stem keeps the plant upright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carries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taken up by the roots to the leaves.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also what holds a plant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upright.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EP%20Training/1379295782008-90526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2676525"/>
            <a:ext cx="2085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23037"/>
            <a:ext cx="1087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root system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portion of the plant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underneath the ground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referred to as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 system.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root system includes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roots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root extensions.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9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42536"/>
            <a:ext cx="1041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Function of the roots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roots function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plant in the soil, as well 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absorb minerals and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surrounding soil to be used by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70383277103-757493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2" y="3222344"/>
            <a:ext cx="5138737" cy="36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9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0302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Root hair cells increases surface area for increased absorption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roots have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large surface area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the presence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root hair cells.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increases absorption.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 the fine, spindle-like projections, branching off the roots in the image below? These are the root hair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5056900962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44" y="3238500"/>
            <a:ext cx="4820356" cy="23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6TLFZUC9g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Office PowerPoint</Application>
  <PresentationFormat>Widescreen</PresentationFormat>
  <Paragraphs>83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Plants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Systems</dc:title>
  <dc:creator>Joseph D'cruz</dc:creator>
  <cp:lastModifiedBy>Joseph D'cruz</cp:lastModifiedBy>
  <cp:revision>2</cp:revision>
  <dcterms:created xsi:type="dcterms:W3CDTF">2020-05-31T01:23:25Z</dcterms:created>
  <dcterms:modified xsi:type="dcterms:W3CDTF">2020-05-31T01:26:26Z</dcterms:modified>
</cp:coreProperties>
</file>