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96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5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56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14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3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9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3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8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5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4391-82C9-42EB-B35C-014FF7BD2DBD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8E53-4A7B-4089-9468-806AE64FB2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Respiration in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24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19438"/>
            <a:ext cx="10655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Changing energy needs will affect Respiration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contrast, if our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energy requirements decrease,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when we are sleeping, our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breathing rate decreases,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each cell gets just enough oxygen to make the energy required and no more.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0709286.8807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51250" y="2946400"/>
            <a:ext cx="4114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20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90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3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100" y="908735"/>
            <a:ext cx="976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90153"/>
              </p:ext>
            </p:extLst>
          </p:nvPr>
        </p:nvGraphicFramePr>
        <p:xfrm>
          <a:off x="812800" y="1951514"/>
          <a:ext cx="10515600" cy="96012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701941032"/>
                    </a:ext>
                  </a:extLst>
                </a:gridCol>
                <a:gridCol w="9537700">
                  <a:extLst>
                    <a:ext uri="{9D8B030D-6E8A-4147-A177-3AD203B41FA5}">
                      <a16:colId xmlns:a16="http://schemas.microsoft.com/office/drawing/2014/main" val="3736522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>
                          <a:effectLst/>
                        </a:rPr>
                        <a:t> the process and write an equation for </a:t>
                      </a:r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cellular respiration.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13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how changing energy needs affect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respiration.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9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6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11937"/>
            <a:ext cx="1096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cellular respiration?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Cellular respiration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the main ways in which cells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gain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fuel their cellular activity.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chemical equation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respiration is: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3120261"/>
            <a:ext cx="10207972" cy="1667639"/>
          </a:xfrm>
          <a:prstGeom prst="rect">
            <a:avLst/>
          </a:prstGeom>
        </p:spPr>
      </p:pic>
      <p:pic>
        <p:nvPicPr>
          <p:cNvPr id="2050" name="Picture 2" descr="https://www.educationperfect.com/media/content/Science/1506398715.563881g/1506398718354-2472821405937800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4516437"/>
            <a:ext cx="75914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619036"/>
            <a:ext cx="1129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in our bodies is stored as ATP.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energy is stored in a molecule called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ATP,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can then be used to provide </a:t>
            </a:r>
            <a:r>
              <a:rPr lang="en-AU" sz="2800" b="1" i="0" u="sng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other parts of the cell.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382992790025-958112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068637"/>
            <a:ext cx="38100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04736"/>
            <a:ext cx="1117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produces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carbon dioxide,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waste product,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must be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expelled.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done through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exhalation.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2043283.539171g/1452043334715-11960368418866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7" y="2806700"/>
            <a:ext cx="17240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914738"/>
            <a:ext cx="1102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exactly do our cells need energy?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cells need energy to do </a:t>
            </a:r>
            <a:r>
              <a:rPr lang="en-AU" sz="28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work.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essential so that our cells that make up our tissues, organs, organ systems and bodies can do their jobs!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6316265.139891g/1516316258384-19681420938582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90" y="3962400"/>
            <a:ext cx="8633020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0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9250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Breathing and 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amount of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use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changes,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our respiratory system must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adjust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our cells can continue to produce enough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72112268367-781543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925036"/>
            <a:ext cx="4749800" cy="5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3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743635"/>
            <a:ext cx="10934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respiratory system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adjusts to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changing energy requirements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adjusting our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breathing rate.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572.78142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49600" y="2997200"/>
            <a:ext cx="578303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861536"/>
            <a:ext cx="11442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Changing energy needs will affect respiration.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during exercise, where our cells require a </a:t>
            </a:r>
            <a:r>
              <a:rPr lang="en-AU" sz="24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lot of energy,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breathing rate increases,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each cell gets more oxygen and can make more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55962.2187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05200" y="2930524"/>
            <a:ext cx="51181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33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Respiration in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Respiration in Cells</dc:title>
  <dc:creator>Joseph D'cruz</dc:creator>
  <cp:lastModifiedBy>Joseph D'cruz</cp:lastModifiedBy>
  <cp:revision>1</cp:revision>
  <dcterms:created xsi:type="dcterms:W3CDTF">2020-05-31T00:54:29Z</dcterms:created>
  <dcterms:modified xsi:type="dcterms:W3CDTF">2020-05-31T00:54:42Z</dcterms:modified>
</cp:coreProperties>
</file>