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0361-E910-4E7E-88D9-E9708FF190A0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27B-287C-4A6A-803E-2361204E3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4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0361-E910-4E7E-88D9-E9708FF190A0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27B-287C-4A6A-803E-2361204E3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70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0361-E910-4E7E-88D9-E9708FF190A0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27B-287C-4A6A-803E-2361204E3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27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0361-E910-4E7E-88D9-E9708FF190A0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27B-287C-4A6A-803E-2361204E3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42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0361-E910-4E7E-88D9-E9708FF190A0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27B-287C-4A6A-803E-2361204E3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8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0361-E910-4E7E-88D9-E9708FF190A0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27B-287C-4A6A-803E-2361204E3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05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0361-E910-4E7E-88D9-E9708FF190A0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27B-287C-4A6A-803E-2361204E3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37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0361-E910-4E7E-88D9-E9708FF190A0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27B-287C-4A6A-803E-2361204E3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80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0361-E910-4E7E-88D9-E9708FF190A0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27B-287C-4A6A-803E-2361204E3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221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0361-E910-4E7E-88D9-E9708FF190A0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27B-287C-4A6A-803E-2361204E3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67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0361-E910-4E7E-88D9-E9708FF190A0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027B-287C-4A6A-803E-2361204E3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33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90361-E910-4E7E-88D9-E9708FF190A0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5027B-287C-4A6A-803E-2361204E3A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33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Sexual Reproduction in animals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95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4700" y="98183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Internal fertilisation II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Internal fertilisation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characteristic of most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land organisms.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requires a large investment from parents, particularly the mother.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fertilisation, further development of the new organism requires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survival.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504150555.590131f/1504150582954-4076830513661928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954430"/>
            <a:ext cx="5309230" cy="297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6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1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0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1666" y="856734"/>
            <a:ext cx="67393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to:</a:t>
            </a:r>
            <a:endParaRPr lang="en-AU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657074"/>
              </p:ext>
            </p:extLst>
          </p:nvPr>
        </p:nvGraphicFramePr>
        <p:xfrm>
          <a:off x="1830342" y="1736884"/>
          <a:ext cx="5965915" cy="1440180"/>
        </p:xfrm>
        <a:graphic>
          <a:graphicData uri="http://schemas.openxmlformats.org/drawingml/2006/table">
            <a:tbl>
              <a:tblPr/>
              <a:tblGrid>
                <a:gridCol w="836658">
                  <a:extLst>
                    <a:ext uri="{9D8B030D-6E8A-4147-A177-3AD203B41FA5}">
                      <a16:colId xmlns:a16="http://schemas.microsoft.com/office/drawing/2014/main" val="2262281436"/>
                    </a:ext>
                  </a:extLst>
                </a:gridCol>
                <a:gridCol w="5129257">
                  <a:extLst>
                    <a:ext uri="{9D8B030D-6E8A-4147-A177-3AD203B41FA5}">
                      <a16:colId xmlns:a16="http://schemas.microsoft.com/office/drawing/2014/main" val="1082657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1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64B131"/>
                          </a:solidFill>
                          <a:effectLst/>
                        </a:rPr>
                        <a:t>Explain</a:t>
                      </a:r>
                      <a:r>
                        <a:rPr lang="en-AU" sz="2400" b="1">
                          <a:effectLst/>
                        </a:rPr>
                        <a:t> what </a:t>
                      </a:r>
                      <a:r>
                        <a:rPr lang="en-AU" sz="2400" b="1">
                          <a:solidFill>
                            <a:srgbClr val="B81AE0"/>
                          </a:solidFill>
                          <a:effectLst/>
                        </a:rPr>
                        <a:t>sexual reproduction</a:t>
                      </a:r>
                      <a:r>
                        <a:rPr lang="en-AU" sz="2400" b="1">
                          <a:effectLst/>
                        </a:rPr>
                        <a:t> is.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474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2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64B131"/>
                          </a:solidFill>
                          <a:effectLst/>
                        </a:rPr>
                        <a:t>State</a:t>
                      </a:r>
                      <a:r>
                        <a:rPr lang="en-AU" sz="2400" b="1">
                          <a:effectLst/>
                        </a:rPr>
                        <a:t> what </a:t>
                      </a:r>
                      <a:r>
                        <a:rPr lang="en-AU" sz="2400" b="1">
                          <a:solidFill>
                            <a:srgbClr val="FB6611"/>
                          </a:solidFill>
                          <a:effectLst/>
                        </a:rPr>
                        <a:t>external fertilisation</a:t>
                      </a:r>
                      <a:r>
                        <a:rPr lang="en-AU" sz="2400" b="1">
                          <a:effectLst/>
                        </a:rPr>
                        <a:t> is.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479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3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64B131"/>
                          </a:solidFill>
                          <a:effectLst/>
                        </a:rPr>
                        <a:t>State</a:t>
                      </a:r>
                      <a:r>
                        <a:rPr lang="en-AU" sz="2400" b="1" dirty="0">
                          <a:effectLst/>
                        </a:rPr>
                        <a:t> what </a:t>
                      </a:r>
                      <a:r>
                        <a:rPr lang="en-AU" sz="2400" b="1" dirty="0">
                          <a:solidFill>
                            <a:srgbClr val="3883F5"/>
                          </a:solidFill>
                          <a:effectLst/>
                        </a:rPr>
                        <a:t>internal fertilisation</a:t>
                      </a:r>
                      <a:r>
                        <a:rPr lang="en-AU" sz="2400" b="1" dirty="0">
                          <a:effectLst/>
                        </a:rPr>
                        <a:t> is.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133710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499038396.013441f/1499038404037-153344079109570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62" y="3832523"/>
            <a:ext cx="5164137" cy="290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57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1004838"/>
            <a:ext cx="11557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Sexual Reproduction</a:t>
            </a:r>
          </a:p>
          <a:p>
            <a:pPr algn="ctr"/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animals, sexual reproduction involves the fusion of two distinct </a:t>
            </a:r>
            <a:r>
              <a:rPr lang="en-AU" sz="20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gametes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form a </a:t>
            </a:r>
            <a:r>
              <a:rPr lang="en-AU" sz="20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zygote.</a:t>
            </a:r>
            <a:endParaRPr lang="en-AU" sz="20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almost all mammals, the offspring develop </a:t>
            </a:r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within the parent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; this process requires </a:t>
            </a:r>
            <a:r>
              <a:rPr lang="en-AU" sz="20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specific organs.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will learn about these organs in the next module.</a:t>
            </a:r>
            <a:endParaRPr lang="en-AU" sz="20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9568374.655021g/1459568382257-179625721696305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2663825"/>
            <a:ext cx="32289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85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0700" y="88037"/>
            <a:ext cx="891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Sexual Reproduction II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Sexual reproduction requires male and female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gametes.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Male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gametes are called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sperm,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female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gametes are called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eggs,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ova.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02143730.001421g/1502143731126-74051585491026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99" y="3545086"/>
            <a:ext cx="5300663" cy="331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54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443637"/>
            <a:ext cx="1104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Goal of Sexual Reproduction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goal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sexual reproduction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for a species to pass their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genes onto their offspring.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ensures the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survival of the species.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07191677128-155778461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4264025"/>
            <a:ext cx="4781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53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3500" y="899636"/>
            <a:ext cx="10655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External fertilisation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the name suggests,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external fertilisation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takes place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outside the body.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Most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aquatic organisms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this characteristic.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835.2185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21100" y="30226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1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367437"/>
            <a:ext cx="10642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External Fertilisation II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Gametes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shed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directly into the water.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Fertilisation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occurs and the fertilised eggs develop, according to that organism's life cycle, into adults.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Images/Content/Maths/1390186305295-1032888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257492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495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366236"/>
            <a:ext cx="11557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External Fertilisation III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involves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little energy investment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parents, but due to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low success rate,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often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millions of gametes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to be produced to ensure fertilisation will occur.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7567600.045531g/1457567591849-32617974441633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045" y="3962400"/>
            <a:ext cx="5905909" cy="18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74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448439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Internal Fertilisation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Unlike external fertilisation, </a:t>
            </a:r>
            <a:r>
              <a:rPr lang="en-AU" sz="28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internal fertilisation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occurs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inside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body of the </a:t>
            </a:r>
            <a:r>
              <a:rPr lang="en-AU" sz="2800" b="1" i="0" dirty="0" smtClean="0">
                <a:solidFill>
                  <a:srgbClr val="C83771"/>
                </a:solidFill>
                <a:effectLst/>
                <a:latin typeface="Arial" panose="020B0604020202020204" pitchFamily="34" charset="0"/>
              </a:rPr>
              <a:t>female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animals, or in the female part of the plant in sexually reproducing plants.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Don't worry about the labels on the image below, you will learn about these in the next module. Just notice that a baby is growing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INSIDE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body.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German/1459825629.510391g/1459825639035-74759337276721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1731963"/>
            <a:ext cx="5424842" cy="474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46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44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KaTeX_Main</vt:lpstr>
      <vt:lpstr>Office Theme</vt:lpstr>
      <vt:lpstr>Sexual Reproduction in animals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Reproduction in animals</dc:title>
  <dc:creator>Joseph D'cruz</dc:creator>
  <cp:lastModifiedBy>Joseph D'cruz</cp:lastModifiedBy>
  <cp:revision>1</cp:revision>
  <dcterms:created xsi:type="dcterms:W3CDTF">2020-05-31T01:31:59Z</dcterms:created>
  <dcterms:modified xsi:type="dcterms:W3CDTF">2020-05-31T01:32:29Z</dcterms:modified>
</cp:coreProperties>
</file>