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A6ED-F0B5-4C91-8EF6-7248137DE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4DD36-26F2-492B-B797-DC1D7C358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7740-48DC-42AC-95A6-E2802217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887C-E8E4-41FC-9990-3710BDF97E3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F386E-B5CC-4AA5-AA73-E95DB193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432E4-58B7-4927-A927-2B1BE508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739F-EC03-4E12-9E44-01954E326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702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9082-F721-4713-8CEB-5A3BA25A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3038C-B0E6-4456-9957-2B5503901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F2F37-7ABB-482E-B33C-9B6A124E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887C-E8E4-41FC-9990-3710BDF97E3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A5992-6BED-414D-991F-A6D91EDB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9039B-4D8B-4623-9B0A-B5C66E45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739F-EC03-4E12-9E44-01954E326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4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80F23-6CAD-4098-94B4-68DBD27A1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83EAF-03C4-44BF-B637-BC66A4198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275C8-AD67-4564-8BAB-8F401219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887C-E8E4-41FC-9990-3710BDF97E3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0DAE2-B80E-43E5-9317-CDBE31DF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5E19-43DE-403B-AA9C-96391FFC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739F-EC03-4E12-9E44-01954E326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32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C858-F5CB-4531-A562-D6DD3DF1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9A6D-A216-403C-A508-7C766DB1E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A59D6-6989-4339-9207-99E7F00E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887C-E8E4-41FC-9990-3710BDF97E3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EC28F-7FD6-4C6A-9731-191B7E1A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EAF94-A8E3-446B-BE9A-3C4AB07B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739F-EC03-4E12-9E44-01954E326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229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C750-E137-4C8A-943E-86E46561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B7657-0ABF-4E7B-A085-E9040B21E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04F32-78E3-469B-9604-A6F37EF7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887C-E8E4-41FC-9990-3710BDF97E3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C923-0D0B-4A9C-B3F1-065E4EBB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EF083-29AF-468D-B873-7744CDF1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739F-EC03-4E12-9E44-01954E326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06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F752-4B78-4FDE-B254-FFCCC223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E1842-A34F-48C8-9B66-D982475E7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20E49-3B60-4CCF-A01C-D8DA709D5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78481-D136-4D98-BCFB-F914B97A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887C-E8E4-41FC-9990-3710BDF97E3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6DF03-D54A-4B3F-A331-85222C27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9319D-929C-4271-AAF7-7D912953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739F-EC03-4E12-9E44-01954E326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09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6ACF-E7D1-49AE-938D-7C7A4E31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2B270-7747-4724-A00C-85345196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34C3B-45AD-42C4-81B4-D07D32C49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03818-EBCB-4054-AFBA-55FBD3D64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26D86-D329-4CB3-9112-560585177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30A7A-486C-4FA3-8675-E12986AA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887C-E8E4-41FC-9990-3710BDF97E3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914B7-BF3E-46C9-8E5D-E32FEC68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12615-44A4-4C78-BC46-5E9B47D0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739F-EC03-4E12-9E44-01954E326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386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2FE5-312C-44EF-BEF1-C07AE445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673D2-966E-4B55-893A-6C0B14CA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887C-E8E4-41FC-9990-3710BDF97E3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51AC6-C8A5-4683-A902-595CB1A4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3D897-6FC6-4907-A165-EA68CCD7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739F-EC03-4E12-9E44-01954E326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29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46D6D-BD8F-4A17-A1E1-BEA2AB83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887C-E8E4-41FC-9990-3710BDF97E3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11943-452E-4938-8A7A-F5DBD004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CFCA4-4F8C-4473-9C37-EA8FA7DF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739F-EC03-4E12-9E44-01954E326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781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C2E2-191B-4F6C-9CB4-A2F36982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C141-18DC-4B86-B116-9094A3ED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2A091-EDD8-4146-8AF0-B51E9E84A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4AD25-5D5A-4260-BE8E-9387E8C9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887C-E8E4-41FC-9990-3710BDF97E3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F06D9-7C37-4844-9595-595BE222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86C42-E8AF-4966-BF95-AD670181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739F-EC03-4E12-9E44-01954E326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784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EA35-A292-46F5-9609-B2415D2B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06D04-C5A8-4CF7-95D4-66C917C0F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778F9-6090-4244-A023-5238298C2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AAB83-CAE8-401C-B531-46C3B6A1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887C-E8E4-41FC-9990-3710BDF97E3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7C615-CF06-47A3-9883-F4E9FB22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99696-B734-4A47-B7F4-A43C08ED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739F-EC03-4E12-9E44-01954E326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92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808B3-9C96-4EDC-8D28-57FBF511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27BB-0862-48C6-BF5D-73B9AB211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FD639-6F49-4E79-AD26-11A688768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F887C-E8E4-41FC-9990-3710BDF97E34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5F977-4D94-40A7-BF32-9C874F921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06CBD-1D97-4281-A33A-A744453C1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4739F-EC03-4E12-9E44-01954E3268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026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QBw4XDPme7k?feature=oem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BF26-9224-4CB4-9C96-2EF23640A4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Compounds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75BEC-27B9-4799-A55F-800E16274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83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23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67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12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2EF432-0808-40EC-80D2-CF3F84CC47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39"/>
          <a:stretch/>
        </p:blipFill>
        <p:spPr>
          <a:xfrm>
            <a:off x="767714" y="413384"/>
            <a:ext cx="10891005" cy="35185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FC7C56-2063-4248-8010-119730454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429000"/>
            <a:ext cx="37909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68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88ED21-31C2-4135-9D90-A6492FAFB1C0}"/>
              </a:ext>
            </a:extLst>
          </p:cNvPr>
          <p:cNvSpPr/>
          <p:nvPr/>
        </p:nvSpPr>
        <p:spPr>
          <a:xfrm>
            <a:off x="449262" y="631984"/>
            <a:ext cx="112321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 particle contains </a:t>
            </a:r>
            <a:r>
              <a:rPr lang="en-US" sz="2800" b="1" i="0" dirty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more than one kind of atom,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call that substance a </a:t>
            </a:r>
            <a:r>
              <a:rPr lang="en-US" sz="2800" b="1" i="1" dirty="0">
                <a:solidFill>
                  <a:srgbClr val="A4372D"/>
                </a:solidFill>
                <a:effectLst/>
                <a:latin typeface="Arial" panose="020B0604020202020204" pitchFamily="34" charset="0"/>
              </a:rPr>
              <a:t>compound.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compound is a substance with </a:t>
            </a:r>
            <a:r>
              <a:rPr lang="en-US" sz="2800" b="1" i="0" dirty="0">
                <a:solidFill>
                  <a:srgbClr val="2D9AA4"/>
                </a:solidFill>
                <a:effectLst/>
                <a:latin typeface="Arial" panose="020B0604020202020204" pitchFamily="34" charset="0"/>
              </a:rPr>
              <a:t>two or more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types of atoms which are </a:t>
            </a:r>
            <a:r>
              <a:rPr lang="en-US" sz="2800" b="1" i="0" dirty="0">
                <a:solidFill>
                  <a:srgbClr val="2D9AA4"/>
                </a:solidFill>
                <a:effectLst/>
                <a:latin typeface="Arial" panose="020B0604020202020204" pitchFamily="34" charset="0"/>
              </a:rPr>
              <a:t>chemically bonded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together.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6F8FC66-4254-4249-AA9E-C659B9831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2" y="3383280"/>
            <a:ext cx="38004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68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BB4C17-B7CB-4A99-BB13-25CFC56F1783}"/>
              </a:ext>
            </a:extLst>
          </p:cNvPr>
          <p:cNvSpPr/>
          <p:nvPr/>
        </p:nvSpPr>
        <p:spPr>
          <a:xfrm>
            <a:off x="288290" y="328742"/>
            <a:ext cx="112788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2D9AA4"/>
                </a:solidFill>
                <a:effectLst/>
                <a:latin typeface="Arial" panose="020B0604020202020204" pitchFamily="34" charset="0"/>
              </a:rPr>
              <a:t>properties of compounds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US" sz="2800" b="1" i="0" dirty="0">
                <a:solidFill>
                  <a:srgbClr val="A4372D"/>
                </a:solidFill>
                <a:effectLst/>
                <a:latin typeface="Arial" panose="020B0604020202020204" pitchFamily="34" charset="0"/>
              </a:rPr>
              <a:t>very different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US" sz="2800" b="1" i="0" dirty="0">
                <a:solidFill>
                  <a:srgbClr val="2D9AA4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they are made of.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look at the compound </a:t>
            </a:r>
            <a:r>
              <a:rPr lang="en-US" sz="2800" b="1" i="0" dirty="0">
                <a:solidFill>
                  <a:srgbClr val="A4372D"/>
                </a:solidFill>
                <a:effectLst/>
                <a:latin typeface="Arial" panose="020B0604020202020204" pitchFamily="34" charset="0"/>
              </a:rPr>
              <a:t>sodium chloride.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chemical formula is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NaCl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Sodium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Na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is an incredibly reactive metal. </a:t>
            </a:r>
            <a:r>
              <a:rPr lang="en-US" sz="2800" b="1" i="0" dirty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Chlorine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Cl</a:t>
            </a:r>
            <a:r>
              <a:rPr lang="en-US" sz="2800" b="0" i="0" baseline="-25000" dirty="0">
                <a:solidFill>
                  <a:srgbClr val="444444"/>
                </a:solidFill>
                <a:effectLst/>
                <a:latin typeface="KaTeX_Main"/>
              </a:rPr>
              <a:t>2​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is a highly poisonous gas. When combined together, they react explosively.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1523938633.72502">
            <a:hlinkClick r:id="" action="ppaction://media"/>
            <a:extLst>
              <a:ext uri="{FF2B5EF4-FFF2-40B4-BE49-F238E27FC236}">
                <a16:creationId xmlns:a16="http://schemas.microsoft.com/office/drawing/2014/main" id="{1BB422F0-C2B1-495D-B16D-13CD8F04E34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99560" y="3863340"/>
            <a:ext cx="399288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3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3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C79E26-ACC9-4090-AF05-44D404B423B1}"/>
              </a:ext>
            </a:extLst>
          </p:cNvPr>
          <p:cNvSpPr/>
          <p:nvPr/>
        </p:nvSpPr>
        <p:spPr>
          <a:xfrm>
            <a:off x="480060" y="635685"/>
            <a:ext cx="1097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when sodium and chlorine are bonded together, they form </a:t>
            </a:r>
            <a:r>
              <a:rPr lang="en-US" sz="2800" b="1" i="0" dirty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table salt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(NaCl)!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F281CD-E5A9-44A3-AB1A-4EBB34DE5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90" y="2478405"/>
            <a:ext cx="6069330" cy="405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3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55760B-2C4E-4FB9-8F0B-02B8CFDBC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4" y="267652"/>
            <a:ext cx="11264265" cy="59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4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90EB35-40C1-42DB-951D-C4FBB8A2AEA0}"/>
              </a:ext>
            </a:extLst>
          </p:cNvPr>
          <p:cNvSpPr/>
          <p:nvPr/>
        </p:nvSpPr>
        <p:spPr>
          <a:xfrm>
            <a:off x="426720" y="517297"/>
            <a:ext cx="110947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compounds, atoms are held together with </a:t>
            </a: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strong chemical bonds.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Compounds are therefore </a:t>
            </a:r>
            <a:r>
              <a:rPr lang="en-US" sz="2800" b="1" i="0" dirty="0">
                <a:solidFill>
                  <a:srgbClr val="7A21B1"/>
                </a:solidFill>
                <a:effectLst/>
                <a:latin typeface="Arial" panose="020B0604020202020204" pitchFamily="34" charset="0"/>
              </a:rPr>
              <a:t>difficult to separate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due to their chemical bonds. A chemical bond is the </a:t>
            </a:r>
            <a:r>
              <a:rPr lang="en-US" sz="2800" b="1" i="0" dirty="0">
                <a:solidFill>
                  <a:srgbClr val="B12158"/>
                </a:solidFill>
                <a:effectLst/>
                <a:latin typeface="Arial" panose="020B0604020202020204" pitchFamily="34" charset="0"/>
              </a:rPr>
              <a:t>attraction between two atoms.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1D355C-8072-42F8-925C-0A30FDE40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080" y="2764066"/>
            <a:ext cx="4709160" cy="361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53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65F8F8-6D13-426D-87EC-48EE6F7ADCF9}"/>
              </a:ext>
            </a:extLst>
          </p:cNvPr>
          <p:cNvSpPr/>
          <p:nvPr/>
        </p:nvSpPr>
        <p:spPr>
          <a:xfrm>
            <a:off x="654367" y="426244"/>
            <a:ext cx="1072991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Elements can only be </a:t>
            </a:r>
            <a:r>
              <a:rPr lang="en-US" sz="24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separated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 from compounds by a </a:t>
            </a:r>
            <a:r>
              <a:rPr lang="en-US" sz="2400" b="1" i="0" dirty="0">
                <a:solidFill>
                  <a:srgbClr val="B12158"/>
                </a:solidFill>
                <a:effectLst/>
                <a:latin typeface="Arial" panose="020B0604020202020204" pitchFamily="34" charset="0"/>
              </a:rPr>
              <a:t>chemical reaction.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Watch the video below (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Main"/>
              </a:rPr>
              <a:t>1:38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to see just how difficult it is to separate them.</a:t>
            </a:r>
          </a:p>
        </p:txBody>
      </p:sp>
      <p:pic>
        <p:nvPicPr>
          <p:cNvPr id="3" name="Online Media 2" title="Separating Compounds">
            <a:hlinkClick r:id="" action="ppaction://media"/>
            <a:extLst>
              <a:ext uri="{FF2B5EF4-FFF2-40B4-BE49-F238E27FC236}">
                <a16:creationId xmlns:a16="http://schemas.microsoft.com/office/drawing/2014/main" id="{EC215DB5-47E6-4982-B412-6BAE9EC7E59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04673" y="2062956"/>
            <a:ext cx="5829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0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90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Widescreen</PresentationFormat>
  <Paragraphs>17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KaTeX_Main</vt:lpstr>
      <vt:lpstr>Office Theme</vt:lpstr>
      <vt:lpstr>Compounds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Compounds</dc:title>
  <dc:creator>Jean D'cruz</dc:creator>
  <cp:lastModifiedBy>Jean D'cruz</cp:lastModifiedBy>
  <cp:revision>1</cp:revision>
  <dcterms:created xsi:type="dcterms:W3CDTF">2020-05-02T10:15:04Z</dcterms:created>
  <dcterms:modified xsi:type="dcterms:W3CDTF">2020-05-02T10:19:42Z</dcterms:modified>
</cp:coreProperties>
</file>