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86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7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54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964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467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07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0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975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7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135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38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D9882-4973-4CF1-8E08-A51B7E33EA74}" type="datetimeFigureOut">
              <a:rPr lang="en-AU" smtClean="0"/>
              <a:t>1/06/2020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DA63-10B7-405B-B972-82BDC3229B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682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Particles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600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85408" y="399534"/>
            <a:ext cx="7293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many bonds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their particles.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2262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bonds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particles in place, and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close together.</a:t>
            </a:r>
            <a:endParaRPr lang="en-AU" sz="2400" dirty="0"/>
          </a:p>
        </p:txBody>
      </p:sp>
      <p:pic>
        <p:nvPicPr>
          <p:cNvPr id="6" name="1552872769.2590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226425" y="1390650"/>
            <a:ext cx="1885950" cy="1866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6800" y="4352836"/>
            <a:ext cx="10096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solids have a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definite shape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won't change without an external force. Solids also have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definite volume;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will always take up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amount of space.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6916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449" y="602734"/>
            <a:ext cx="9370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some bonds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their particles.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66444"/>
              </p:ext>
            </p:extLst>
          </p:nvPr>
        </p:nvGraphicFramePr>
        <p:xfrm>
          <a:off x="1740824" y="1564164"/>
          <a:ext cx="6209376" cy="1211580"/>
        </p:xfrm>
        <a:graphic>
          <a:graphicData uri="http://schemas.openxmlformats.org/drawingml/2006/table">
            <a:tbl>
              <a:tblPr/>
              <a:tblGrid>
                <a:gridCol w="6209376">
                  <a:extLst>
                    <a:ext uri="{9D8B030D-6E8A-4147-A177-3AD203B41FA5}">
                      <a16:colId xmlns:a16="http://schemas.microsoft.com/office/drawing/2014/main" val="4098139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dirty="0">
                          <a:effectLst/>
                        </a:rPr>
                        <a:t>These bonds will hold the particles in a liquid </a:t>
                      </a:r>
                      <a:r>
                        <a:rPr lang="en-AU" sz="2400" b="1" dirty="0">
                          <a:solidFill>
                            <a:srgbClr val="FF7F50"/>
                          </a:solidFill>
                          <a:effectLst/>
                        </a:rPr>
                        <a:t>close together,</a:t>
                      </a:r>
                      <a:r>
                        <a:rPr lang="en-AU" sz="2400" dirty="0">
                          <a:effectLst/>
                        </a:rPr>
                        <a:t> but still allow the particles to </a:t>
                      </a:r>
                      <a:r>
                        <a:rPr lang="en-AU" sz="2400" b="1" dirty="0">
                          <a:solidFill>
                            <a:srgbClr val="32B57C"/>
                          </a:solidFill>
                          <a:effectLst/>
                        </a:rPr>
                        <a:t>move around</a:t>
                      </a:r>
                      <a:r>
                        <a:rPr lang="en-AU" sz="2400" dirty="0">
                          <a:effectLst/>
                        </a:rPr>
                        <a:t> each other.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603745"/>
                  </a:ext>
                </a:extLst>
              </a:tr>
            </a:tbl>
          </a:graphicData>
        </a:graphic>
      </p:graphicFrame>
      <p:pic>
        <p:nvPicPr>
          <p:cNvPr id="4" name="1555041938.3128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91996" y="1256208"/>
            <a:ext cx="2312617" cy="22870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09700" y="3692436"/>
            <a:ext cx="9880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liquids have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definite volume,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not a definite shape. Liquids can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spread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take the shape of the container they're 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007" y="1021834"/>
            <a:ext cx="6867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no bonds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their particles.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28424"/>
              </p:ext>
            </p:extLst>
          </p:nvPr>
        </p:nvGraphicFramePr>
        <p:xfrm>
          <a:off x="1727200" y="2008664"/>
          <a:ext cx="5880100" cy="845820"/>
        </p:xfrm>
        <a:graphic>
          <a:graphicData uri="http://schemas.openxmlformats.org/drawingml/2006/table">
            <a:tbl>
              <a:tblPr/>
              <a:tblGrid>
                <a:gridCol w="5880100">
                  <a:extLst>
                    <a:ext uri="{9D8B030D-6E8A-4147-A177-3AD203B41FA5}">
                      <a16:colId xmlns:a16="http://schemas.microsoft.com/office/drawing/2014/main" val="325137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 dirty="0">
                          <a:effectLst/>
                        </a:rPr>
                        <a:t>This means that the particles in gases can </a:t>
                      </a:r>
                      <a:r>
                        <a:rPr lang="en-AU" sz="2400" b="1" dirty="0">
                          <a:solidFill>
                            <a:srgbClr val="32B57C"/>
                          </a:solidFill>
                          <a:effectLst/>
                        </a:rPr>
                        <a:t>move around freely and spread out.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533154"/>
                  </a:ext>
                </a:extLst>
              </a:tr>
            </a:tbl>
          </a:graphicData>
        </a:graphic>
      </p:graphicFrame>
      <p:pic>
        <p:nvPicPr>
          <p:cNvPr id="5" name="1552870168.95728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31225" y="1483499"/>
            <a:ext cx="1885950" cy="1866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50900" y="3460065"/>
            <a:ext cx="11201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Gases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do not have a definite shape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definite volume.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Gases will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spread out and expand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fill whatever container they’re in.</a:t>
            </a:r>
            <a:endParaRPr lang="en-AU" sz="2400" dirty="0"/>
          </a:p>
        </p:txBody>
      </p:sp>
      <p:pic>
        <p:nvPicPr>
          <p:cNvPr id="9218" name="Picture 2" descr="https://www.educationperfect.com/media/content/Science/1456716388.315261g/1456716398266-885424473352608-4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5" y="418482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16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654735"/>
            <a:ext cx="1139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this Smart Lesson on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matter and particles!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end of this lesson you should be able to: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447800" y="2690336"/>
            <a:ext cx="9385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three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states of matter.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particles are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packed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they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move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each state of matter.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Define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they influence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 behaviour.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297240"/>
            <a:ext cx="11468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world is made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matter.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look around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room you're in: how many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different things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you see? Do you see your computer, some books, pens, a drink bottle?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can you see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outside?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Maybe trees, hills, buildings, people? What about things you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can't see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air? What do all these things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have in common?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They're all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made of matter!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42666566.700111g/1542666565136-17746965668314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39322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ducationperfect.com/media/content/Geography/1543893906.379271g/1543893905271-591438118148656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3830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27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200" y="189637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anything that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has mass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volume.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how much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there is. The more of an object there is, the heavier it will be.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takes up.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3494045.515871g/1523494044562-168396826491175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5" y="2940975"/>
            <a:ext cx="6588125" cy="354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60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268238"/>
            <a:ext cx="1061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three main states of matter: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liquid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gas.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matter exists as one of these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three states.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There are other states of matter, including plasma which the sun is made of.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61795743.245851g/1461795762597-396894655622245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317875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Spanish/1530823151.098881g/1530823151147-364978303820313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2" y="327818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educationperfect.com/Images/Content/Science/1403579937081-1901864106-optimise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49" y="3317875"/>
            <a:ext cx="4002670" cy="234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83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90436"/>
            <a:ext cx="1146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of many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tiny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too small to see.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are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constantly moving.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395057.0033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5500" y="3306604"/>
            <a:ext cx="6438900" cy="265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1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1163935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don't always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behave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same way.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can be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close together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far apart.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52870771.842361g/1552870772737-133969652192342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257287"/>
            <a:ext cx="2638425" cy="262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552870784.950381g/1552870785837-133969652192342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5" y="3219412"/>
            <a:ext cx="2676525" cy="26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2032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can also be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held in place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moving around.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when they are held in place, particles will still be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vibrating.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1552870168.957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24725" y="3727450"/>
            <a:ext cx="18859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95238"/>
            <a:ext cx="1115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particle behaves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determined by its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bonds.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Bonds are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attractions between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hold them together.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Particles with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few or no bonds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move around freely,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particles with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bonds will be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held in place.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9968090.077031g/1529968088662-1579094425332598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4" y="3099054"/>
            <a:ext cx="3997325" cy="351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69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47</Paragraphs>
  <Slides>12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Particles</dc:title>
  <dc:creator>Joseph D'cruz</dc:creator>
  <cp:lastModifiedBy>Joseph D'cruz</cp:lastModifiedBy>
  <cp:revision>1</cp:revision>
  <dcterms:created xsi:type="dcterms:W3CDTF">2020-06-01T00:22:08Z</dcterms:created>
  <dcterms:modified xsi:type="dcterms:W3CDTF">2020-06-01T00:22:17Z</dcterms:modified>
</cp:coreProperties>
</file>