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0748-463F-4206-85A0-3DCC75AC8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EBD67-1C56-4473-94E4-1E384621D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999E-1EE1-4B15-AA7F-25D9E8C9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85F3C-E207-4E5E-87E7-52814104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CF49-FCA3-4B04-B8E2-AF53649B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9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A599-249F-4684-9AB9-F2FF039A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86ADF-6091-498D-A4A8-D21A013A6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1B7D-B0AE-4CAA-BCB7-02A841A7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003B3-0C13-4D6C-9239-8473BC6E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E7EEC-AE98-4178-8A50-DBFDF48E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0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0D47-1DAC-4795-85C2-B3C937D40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00FBE-0618-45C4-9C6B-C755A2414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5B0D-3C6C-42D8-89FE-0C29022F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996A-363D-4AA6-883A-2307FA22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E6A8D-A422-433F-B058-D7FC29C5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35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DE78-E5F7-47C4-A01C-0C15E1E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6C1C-3626-437E-A284-F7FBAB4E6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D041-83ED-4D07-940E-11213671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F449-752E-4A97-BDCF-50262D0E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E418-8FA0-409B-A102-06F0F6D7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46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815F-3975-4B4B-9AAC-14B908A2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9E8E-94E0-4FFF-8551-0AB9FFCB5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DA33-A2DC-436F-9770-3F81EA05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668F-A113-4FB9-8979-5597E3B2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4C74-2F2C-47A0-9669-70133F1D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3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B70-9A42-4BAA-8DE4-EDF9158A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798A-FFDB-4F4D-8976-B2ED33CB1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1877D-5E71-4F9F-8B67-4F53A8F03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118A0-3FD6-4BF7-ACEA-95AB0BEE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3AC8-5FD9-4CB6-8E44-31E65F54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2A4C-0364-442C-B3B3-8917194C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1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4C3AE-5B1D-430F-A696-753525C1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5DABD-1CA6-407A-BAC2-441DE14FA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C60F0-8C1E-4995-B1EA-FD52E5C86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E5B2E-743B-4048-B606-A7509B181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DE272-2ECD-4C09-A568-47957D02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68E4A-2FB2-4785-B9EA-6AF6E161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81CA2-19BA-493F-A5BB-A1C2EF56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21821-2ECD-44DA-B3CA-20CAD0C1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43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6D72-9291-474C-9A66-AF82D259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FE0E2-9973-4757-8B46-61CBAE9A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9D0F1-1EEB-452F-94ED-21AD0F9A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F4F94-72BB-44B0-9FB0-F071227F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54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79ED2-3737-4308-9DC4-FB131581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C8433-621B-48DB-9708-30DC151F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7982-2DDF-4EC0-983C-7EF6B490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6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8F04-576B-4CCF-8149-815D34DE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4698-EF65-45DF-9E35-5A9AA07A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7B650-873C-4F94-AE9F-E25808B7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FB001-0A2B-405D-A480-96C5225F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362D1-54F2-4FB8-8208-A06F01F6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B9346-3667-4BED-9588-A173F3FF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86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7C19-65F5-4CA8-922F-D8EC70B4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6B064-D908-475B-A8EA-D4A1CCB8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0B901-7E6A-403D-866F-5EF7C0D0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D35D-7019-4F31-BE2E-B03ED4F8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0254B-8FBA-4163-8127-ED7132F0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C3EC2-C10B-4CED-9E79-8CD399E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70A06-3368-4CC2-BE82-2B06D745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F8207-2E47-4B9F-9162-8443A775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F282-2365-4F43-9A0A-A4D73389A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B77C-9F05-459A-BA95-BEF368723FE8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4CA7-7006-4D8A-9BE2-4B9F4C457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7C351-933B-44D9-88FF-D338974D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3788-4985-47CF-8D98-D1B2B53589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09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E4EB-203B-4C42-9912-EB06E1F81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Particles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5B907-78F9-4457-BEB2-C838F907A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4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22D1B4-8663-488F-9875-1C03660A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" y="1240880"/>
            <a:ext cx="10584180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1B479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Solids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have 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32B5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 bonds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between their particles.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means that solids have a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32B5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definite shape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won't change without an external force. Solids also have a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1B479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definite volume;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they will always take up the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3598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amount of space.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A13887BA-D70B-4A61-B90E-91F517F2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85" y="3271837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8B4D4D50-54C7-4D03-BBAC-2F18547F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85" y="3281362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3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6D1696-741B-4C88-8DCE-39C48713C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80" y="1638597"/>
            <a:ext cx="848106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32B5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Liquids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have 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86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bonds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between their particles.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means that liquids have a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86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definite volume,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but not a definite shape. Liquids can 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7F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 out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take the shape of the container they're in.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D673A2C5-3A41-4784-9BA5-458E100F9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37" y="3514725"/>
            <a:ext cx="3800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33F58A45-D6F5-4121-BABF-7F7DE95B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189" y="3429000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278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DF07C4-8049-4EF8-BA1A-1559EA68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274266"/>
            <a:ext cx="10241280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7F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have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598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bonds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between their particles.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Gases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FF7F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not have a definite shape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or a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598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definite volume.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Gases will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32B57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 out and expand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fill whatever container they’re in.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E064F5B5-D786-42CF-9963-498AE712F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5934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2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CD48-E6C1-463A-9A6B-B8E780CF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B538-57DE-43FB-8CF1-B66BA4C0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Welcome to this Smart Lesson on </a:t>
            </a:r>
            <a:r>
              <a:rPr lang="en-US" b="1" dirty="0"/>
              <a:t>matter and particles!</a:t>
            </a:r>
            <a:r>
              <a:rPr lang="en-US" dirty="0"/>
              <a:t> By the end of this lesson you should be able to:</a:t>
            </a:r>
          </a:p>
          <a:p>
            <a:r>
              <a:rPr lang="en-US" b="1" dirty="0"/>
              <a:t>Describe</a:t>
            </a:r>
            <a:r>
              <a:rPr lang="en-US" dirty="0"/>
              <a:t> the three </a:t>
            </a:r>
            <a:r>
              <a:rPr lang="en-US" b="1" dirty="0"/>
              <a:t>states of matter.</a:t>
            </a:r>
            <a:endParaRPr lang="en-US" dirty="0"/>
          </a:p>
          <a:p>
            <a:r>
              <a:rPr lang="en-US" b="1" dirty="0"/>
              <a:t>Compare</a:t>
            </a:r>
            <a:r>
              <a:rPr lang="en-US" dirty="0"/>
              <a:t> how particles are </a:t>
            </a:r>
            <a:r>
              <a:rPr lang="en-US" b="1" dirty="0"/>
              <a:t>packed together</a:t>
            </a:r>
            <a:r>
              <a:rPr lang="en-US" dirty="0"/>
              <a:t> and how they </a:t>
            </a:r>
            <a:r>
              <a:rPr lang="en-US" b="1" dirty="0"/>
              <a:t>move</a:t>
            </a:r>
            <a:r>
              <a:rPr lang="en-US" dirty="0"/>
              <a:t> in each state of matter.</a:t>
            </a:r>
          </a:p>
          <a:p>
            <a:r>
              <a:rPr lang="en-US" b="1" dirty="0"/>
              <a:t>Define bonds</a:t>
            </a:r>
            <a:r>
              <a:rPr lang="en-US" dirty="0"/>
              <a:t> and </a:t>
            </a:r>
            <a:r>
              <a:rPr lang="en-US" b="1" dirty="0"/>
              <a:t>describe</a:t>
            </a:r>
            <a:r>
              <a:rPr lang="en-US" dirty="0"/>
              <a:t> how they influence </a:t>
            </a:r>
            <a:r>
              <a:rPr lang="en-US" b="1" dirty="0"/>
              <a:t>particle </a:t>
            </a:r>
            <a:r>
              <a:rPr lang="en-US" b="1" dirty="0" err="1"/>
              <a:t>behaviour</a:t>
            </a:r>
            <a:r>
              <a:rPr lang="en-US" b="1" dirty="0"/>
              <a:t>.</a:t>
            </a:r>
            <a:endParaRPr lang="en-US" dirty="0"/>
          </a:p>
          <a:p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70DDA3-8577-46DD-91AC-4D619E558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54747"/>
              </p:ext>
            </p:extLst>
          </p:nvPr>
        </p:nvGraphicFramePr>
        <p:xfrm>
          <a:off x="7082785" y="5293053"/>
          <a:ext cx="4292856" cy="388620"/>
        </p:xfrm>
        <a:graphic>
          <a:graphicData uri="http://schemas.openxmlformats.org/drawingml/2006/table">
            <a:tbl>
              <a:tblPr/>
              <a:tblGrid>
                <a:gridCol w="1430952">
                  <a:extLst>
                    <a:ext uri="{9D8B030D-6E8A-4147-A177-3AD203B41FA5}">
                      <a16:colId xmlns:a16="http://schemas.microsoft.com/office/drawing/2014/main" val="407314673"/>
                    </a:ext>
                  </a:extLst>
                </a:gridCol>
                <a:gridCol w="1430952">
                  <a:extLst>
                    <a:ext uri="{9D8B030D-6E8A-4147-A177-3AD203B41FA5}">
                      <a16:colId xmlns:a16="http://schemas.microsoft.com/office/drawing/2014/main" val="628188570"/>
                    </a:ext>
                  </a:extLst>
                </a:gridCol>
                <a:gridCol w="1430952">
                  <a:extLst>
                    <a:ext uri="{9D8B030D-6E8A-4147-A177-3AD203B41FA5}">
                      <a16:colId xmlns:a16="http://schemas.microsoft.com/office/drawing/2014/main" val="3312305793"/>
                    </a:ext>
                  </a:extLst>
                </a:gridCol>
              </a:tblGrid>
              <a:tr h="213825">
                <a:tc>
                  <a:txBody>
                    <a:bodyPr/>
                    <a:lstStyle/>
                    <a:p>
                      <a:pPr algn="l" fontAlgn="ctr"/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71966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92C48421-E213-4DFC-B627-BE4C0CA5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7" y="4908319"/>
            <a:ext cx="2091083" cy="139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8C16266-971A-4FDC-936E-E507BDA97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148" y="5036845"/>
            <a:ext cx="2096324" cy="15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4759A97-F0D4-4DCB-AB5E-C73FEE8D3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48" y="4912604"/>
            <a:ext cx="2096324" cy="139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6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3726239-FC19-48CA-9F17-D299D8E56531}"/>
              </a:ext>
            </a:extLst>
          </p:cNvPr>
          <p:cNvSpPr/>
          <p:nvPr/>
        </p:nvSpPr>
        <p:spPr>
          <a:xfrm>
            <a:off x="579119" y="822961"/>
            <a:ext cx="103098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world is made of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matter.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look around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room you're in: how many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different things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you see? Do you see your computer, some books, pens, a drink bottle?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can you see </a:t>
            </a:r>
            <a:r>
              <a:rPr lang="en-US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outside?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Maybe trees, hills, buildings, people? What about things you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can't see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air? What do all these things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have in common?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They're all </a:t>
            </a:r>
            <a:r>
              <a:rPr lang="en-US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made of matter!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480688-FF7C-4C30-B05A-8630D4537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2" y="3794760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3813F5-3055-4C0F-8EC0-70269FE43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605" y="3794760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7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AD2B67-B7E1-4604-A5B2-3E1551A30D40}"/>
              </a:ext>
            </a:extLst>
          </p:cNvPr>
          <p:cNvSpPr/>
          <p:nvPr/>
        </p:nvSpPr>
        <p:spPr>
          <a:xfrm>
            <a:off x="800100" y="594360"/>
            <a:ext cx="106527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anything that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has mass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volume.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 </a:t>
            </a:r>
            <a:r>
              <a:rPr lang="en-US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how much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there is. The more of an object there is, the heavier it will be.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object takes up.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D471C2-3816-4D35-BA51-79E2E9F58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06" y="2331176"/>
            <a:ext cx="761047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45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72BCC-257D-4BD9-BBB6-543B965D0093}"/>
              </a:ext>
            </a:extLst>
          </p:cNvPr>
          <p:cNvSpPr/>
          <p:nvPr/>
        </p:nvSpPr>
        <p:spPr>
          <a:xfrm>
            <a:off x="1245870" y="680036"/>
            <a:ext cx="9700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 main states of matter: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solid,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matter exists as one of these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three states.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There are other states of matter, including plasma which the sun is made of.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5654812F-52F7-427D-884B-2B298B48B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944902"/>
            <a:ext cx="3086100" cy="204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2232777-8676-4835-927F-24BD42D0C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0" y="2918690"/>
            <a:ext cx="2758440" cy="183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8D2735DE-A22A-4718-B65D-8BBE74F0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5" y="3067051"/>
            <a:ext cx="3086100" cy="180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5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BEE5B3-23B5-46C5-9A00-C1BC67397EE2}"/>
              </a:ext>
            </a:extLst>
          </p:cNvPr>
          <p:cNvSpPr/>
          <p:nvPr/>
        </p:nvSpPr>
        <p:spPr>
          <a:xfrm>
            <a:off x="425450" y="747624"/>
            <a:ext cx="11530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of many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tiny particles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too small to see.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are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constantly moving.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34A18AF-6ECB-41F7-8362-7CB8ECE15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104188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500" b="0" i="0" u="none" strike="noStrike" cap="none" normalizeH="0" baseline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4CC14D-F7D0-439A-BABD-DCE95D3E1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1041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yriad-pro"/>
              </a:rPr>
              <a:t> 10 of 27 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444444"/>
              </a:solidFill>
              <a:effectLst/>
              <a:latin typeface="myriad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C58C980-098C-4D70-8644-B43D041B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1520395057.00334">
            <a:hlinkClick r:id="" action="ppaction://media"/>
            <a:extLst>
              <a:ext uri="{FF2B5EF4-FFF2-40B4-BE49-F238E27FC236}">
                <a16:creationId xmlns:a16="http://schemas.microsoft.com/office/drawing/2014/main" id="{1C326778-0355-46EB-81CC-EF45217B26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61322" y="2418577"/>
            <a:ext cx="7662032" cy="316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6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6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F6762-12E3-45FA-9BFB-A25844499F20}"/>
              </a:ext>
            </a:extLst>
          </p:cNvPr>
          <p:cNvSpPr/>
          <p:nvPr/>
        </p:nvSpPr>
        <p:spPr>
          <a:xfrm>
            <a:off x="2163762" y="1325880"/>
            <a:ext cx="75288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don't always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behave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same way.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can be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close together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far apart.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D623D6-94C6-41E7-B3CC-014F96948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24" y="3008591"/>
            <a:ext cx="16097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9ADEE43C-D86F-4C8B-8D61-DF940CC0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053" y="3061711"/>
            <a:ext cx="16097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46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5BBEF4-F28A-4C90-A198-BB93CC84B1FA}"/>
              </a:ext>
            </a:extLst>
          </p:cNvPr>
          <p:cNvSpPr/>
          <p:nvPr/>
        </p:nvSpPr>
        <p:spPr>
          <a:xfrm>
            <a:off x="2474278" y="8870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can also be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held in place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moving around.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when they are held in place, particles will still be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vibrating.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6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A9BB16-B264-4134-83C0-D59865B014C0}"/>
              </a:ext>
            </a:extLst>
          </p:cNvPr>
          <p:cNvSpPr/>
          <p:nvPr/>
        </p:nvSpPr>
        <p:spPr>
          <a:xfrm>
            <a:off x="2300288" y="1428701"/>
            <a:ext cx="7895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a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particle behaves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determined by its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bonds.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Bonds are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attractions between particles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hold them together.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with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few or no bonds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move around freely,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particles with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bonds will be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held in place.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D1BC54C-4378-43A8-AA7C-C1045933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838853"/>
            <a:ext cx="1905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9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53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myriad-pro</vt:lpstr>
      <vt:lpstr>Office Theme</vt:lpstr>
      <vt:lpstr>Introduction to Particles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Particles</dc:title>
  <dc:creator>Jean D'cruz</dc:creator>
  <cp:lastModifiedBy>Jean D'cruz</cp:lastModifiedBy>
  <cp:revision>1</cp:revision>
  <dcterms:created xsi:type="dcterms:W3CDTF">2020-05-02T05:37:02Z</dcterms:created>
  <dcterms:modified xsi:type="dcterms:W3CDTF">2020-05-02T05:45:33Z</dcterms:modified>
</cp:coreProperties>
</file>