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88F2-8035-4CCF-B8E3-798BDECC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CA9A1-9BBE-4439-B496-5D1BD717D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6A09-BBAC-4397-9571-D8D65BB5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B619-3CAD-408E-8534-7926BDF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A0F0-E9D8-47CA-AAA0-C22B48B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4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9D9-FC2D-4D60-B371-AD0F0C6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9EB91-06FF-4F01-A9E9-2F92311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33AB-7FEF-43EE-9FF8-C04491BD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D4DB-37A8-4C4E-AA5F-B42877C0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4326-28DF-41E0-96C1-DB940724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5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7577E-4B5D-4F78-8E14-33AEB9AE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3B93-EDEE-44EE-9BAC-075A91CF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0401-6FC9-41F2-81D3-7FE87DDA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3519-A61D-43D8-9140-E0B7EEC4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0D0D-1128-4BC3-A9CA-A757E0EB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4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D2EB-8A0D-4565-9BD4-406BE75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E39C-EA0E-481B-9F1B-FE778988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55E5-FD07-4E8B-ABFD-F1B4A767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F002-13B4-4D07-81D1-9FF733DB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64DA-14AF-4DC5-AFB3-D40DD2BF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4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1EE-30F6-4F4D-B414-8690ABD2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7661-199C-4C34-9AA7-37BA9D16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3EC3-F53A-483E-B88E-388A5394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7CFC-8634-49BB-A1BE-6F7CA858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A0AD-3AEF-4336-94E8-0A14C19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54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BE5E-799A-4A20-9BBA-502A20EF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6828-B569-4D60-B202-4488A87BA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46B7-57F9-400D-A69A-EAD92E21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197B-DB8C-4987-85CD-D5433E5A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0BF4-C3BC-47CC-944C-351BD601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BCF6-A427-4633-9D3D-602FDA6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8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9CC6-6337-4661-8E5C-58D17F3A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60E7-29DA-4362-BFDD-2F78CF2C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CE09E-3A19-431D-825E-74B5FC67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3A7A2-0418-4955-8CC8-E882B51B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5E26-7935-4796-B770-A5E7A6A80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CE287-FCE2-4397-A46C-E8B100A3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72375-5B81-4046-B228-C354C588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59E6E-C984-474D-A29B-9701ADA8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D42-E1C5-4045-B3CD-75C202C0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6CA91-814C-4AAC-879A-BD706219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81B3E-1460-40B4-A1F2-B53480EA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69944-9F01-4389-A98D-7BD429D9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9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53BA0-7256-4B3D-951A-B77A53A7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D145-31E4-42EC-ADBA-803E5BA9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A070-5254-4267-BD20-B74A3C1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9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6739-347B-48A6-90D7-DE24CC3C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1C78-1C0A-4F12-8371-AE537DC2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44BE-1943-4D62-8E18-92AC3020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2C52-8127-4D75-B823-15A44DF3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F942-4616-442B-B1EC-49510490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C768-4674-429B-968D-9A95F79C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E45E-9B8D-4BAC-B5E5-9349DA24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E4F9C-607D-4877-9D1B-01E3CF45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51DF-246E-4348-90E1-52E744BF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384CD-D87E-422E-AE0B-D6BE3024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C6AC-0010-4D72-8515-2FB9B8AB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345C-7F84-4510-9549-5240E84B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82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0740E-636C-4285-AE54-547A191D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C98E-BF4D-4D3F-8F66-F93D33C8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57B9-1D5C-4232-BF8F-D51AAC256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61CF-07DA-446C-9BA2-0E876678EE9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F778-3BBD-4776-93D5-815A2D23D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97C1-7EA2-4612-BBE6-AA610FF4C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2942-30CE-4C6D-B25E-DF9F014D24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2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335B-4A0F-4771-984E-F8FCE80AA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Liquids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B66D8-232C-4839-8029-CB19F18E7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71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98B67-A7ED-4963-97D7-04C978B0E221}"/>
              </a:ext>
            </a:extLst>
          </p:cNvPr>
          <p:cNvSpPr/>
          <p:nvPr/>
        </p:nvSpPr>
        <p:spPr>
          <a:xfrm>
            <a:off x="289560" y="408038"/>
            <a:ext cx="11323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behave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a particular way to give it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variable shape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definite volume.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DE247B-6885-4730-888E-0E52031C72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69" y="1823084"/>
            <a:ext cx="8541917" cy="40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6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80B98C-3410-40EF-8E01-804A2D28FC9D}"/>
              </a:ext>
            </a:extLst>
          </p:cNvPr>
          <p:cNvSpPr/>
          <p:nvPr/>
        </p:nvSpPr>
        <p:spPr>
          <a:xfrm>
            <a:off x="616744" y="259140"/>
            <a:ext cx="10958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medium amount of energy.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more energy than the particles of a solid,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energy than the particles of a gas.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result, the particles have enough energy to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overcome some of the attractions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liquids have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fewer bonds than a solid,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bonds than a gas.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8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74B95-6219-425A-B9C5-71ED3E326398}"/>
              </a:ext>
            </a:extLst>
          </p:cNvPr>
          <p:cNvSpPr/>
          <p:nvPr/>
        </p:nvSpPr>
        <p:spPr>
          <a:xfrm>
            <a:off x="678180" y="420182"/>
            <a:ext cx="108356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definite volume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 </a:t>
            </a:r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hold the particles </a:t>
            </a:r>
            <a:r>
              <a:rPr lang="en-US" sz="32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close together.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such a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small amount of space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 that it is </a:t>
            </a:r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negligible.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particles of a liquid </a:t>
            </a:r>
            <a:r>
              <a:rPr lang="en-US" sz="32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moved closer together.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Negligible:</a:t>
            </a:r>
            <a:r>
              <a:rPr lang="en-US" sz="3200" b="1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so small that it can be ignored.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like in a solid, this gives a liquid a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definite volume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A9D66-91DA-46BF-A0D6-150F022D8FC2}"/>
              </a:ext>
            </a:extLst>
          </p:cNvPr>
          <p:cNvSpPr/>
          <p:nvPr/>
        </p:nvSpPr>
        <p:spPr>
          <a:xfrm>
            <a:off x="928688" y="261502"/>
            <a:ext cx="10775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variable shape.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liquids have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enough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hold their particles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close together,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do not have enough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hold the particles in a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fixed arrangement.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in a liquid can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move around,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sliding past one another. As a result,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arrangement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particles is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random and always changing.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55041938.31288">
            <a:hlinkClick r:id="" action="ppaction://media"/>
            <a:extLst>
              <a:ext uri="{FF2B5EF4-FFF2-40B4-BE49-F238E27FC236}">
                <a16:creationId xmlns:a16="http://schemas.microsoft.com/office/drawing/2014/main" id="{336A9D52-CA27-4378-AB1D-8E66A39AE5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71063" y="4231820"/>
            <a:ext cx="2249873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240358-7BFF-4EC0-B902-53A8B32EE580}"/>
              </a:ext>
            </a:extLst>
          </p:cNvPr>
          <p:cNvSpPr/>
          <p:nvPr/>
        </p:nvSpPr>
        <p:spPr>
          <a:xfrm>
            <a:off x="1074579" y="534799"/>
            <a:ext cx="9943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can we </a:t>
            </a:r>
            <a:r>
              <a:rPr lang="en-US" sz="24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visualise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particle movement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liquid?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you have a jar of marbles. These 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marbles represent particles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liquid.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Tip the jar on its side. The marbles will rearrange by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sliding over one another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spilling out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jar.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like the marbles, particles in liquids can 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change their arrangement.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31719F-CCB6-4C65-ADC6-BFB6BBBD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4031486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8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166B5-0E5F-4BEE-AFAB-E44F80F87702}"/>
              </a:ext>
            </a:extLst>
          </p:cNvPr>
          <p:cNvSpPr/>
          <p:nvPr/>
        </p:nvSpPr>
        <p:spPr>
          <a:xfrm>
            <a:off x="754380" y="487740"/>
            <a:ext cx="10652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this lesson on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liquids!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teach you about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little more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detail.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end of this lesson, you should be able to: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liquids have a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variable 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definite volume.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particles in a liquid have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medium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connected by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some bonds.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Demonstrate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knowledge of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particle </a:t>
            </a:r>
            <a:r>
              <a:rPr lang="en-US" sz="2800" b="1" i="0" dirty="0" err="1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physical properties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liquid.</a:t>
            </a:r>
          </a:p>
        </p:txBody>
      </p:sp>
    </p:spTree>
    <p:extLst>
      <p:ext uri="{BB962C8B-B14F-4D97-AF65-F5344CB8AC3E}">
        <p14:creationId xmlns:p14="http://schemas.microsoft.com/office/powerpoint/2010/main" val="9268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E7E5D-D934-44EA-818C-444C73F51321}"/>
              </a:ext>
            </a:extLst>
          </p:cNvPr>
          <p:cNvSpPr/>
          <p:nvPr/>
        </p:nvSpPr>
        <p:spPr>
          <a:xfrm>
            <a:off x="311784" y="283409"/>
            <a:ext cx="10821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variable shape.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their 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shape will change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fit the </a:t>
            </a:r>
            <a:r>
              <a:rPr lang="en-US" sz="24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in.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 gif below, the milk is a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shape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carton than in the container. This gif also shows how 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liquids can flow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container to another by changing shape.</a:t>
            </a:r>
          </a:p>
        </p:txBody>
      </p:sp>
      <p:pic>
        <p:nvPicPr>
          <p:cNvPr id="3" name="1521068082.21518">
            <a:hlinkClick r:id="" action="ppaction://media"/>
            <a:extLst>
              <a:ext uri="{FF2B5EF4-FFF2-40B4-BE49-F238E27FC236}">
                <a16:creationId xmlns:a16="http://schemas.microsoft.com/office/drawing/2014/main" id="{7BA912D0-613E-4B65-B3ED-3560129544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0074" y="3040380"/>
            <a:ext cx="3819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30C2C-F8CC-4286-B26D-636CDC061F38}"/>
              </a:ext>
            </a:extLst>
          </p:cNvPr>
          <p:cNvSpPr/>
          <p:nvPr/>
        </p:nvSpPr>
        <p:spPr>
          <a:xfrm>
            <a:off x="800100" y="1012954"/>
            <a:ext cx="101269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are already familiar with the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shape of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liquids.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often make a bigger mess in the kitchen than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can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change their shape.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drop a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cup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stay the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same 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 can just pick it up. This is because solids have a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definite shape.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if you spill your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drink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floor it will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spread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floor and make a puddle. It has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changed its 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made a mess.</a:t>
            </a:r>
          </a:p>
        </p:txBody>
      </p:sp>
    </p:spTree>
    <p:extLst>
      <p:ext uri="{BB962C8B-B14F-4D97-AF65-F5344CB8AC3E}">
        <p14:creationId xmlns:p14="http://schemas.microsoft.com/office/powerpoint/2010/main" val="23821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0711A6-D7B4-465A-A5DF-AF9D48BC0F2E}"/>
              </a:ext>
            </a:extLst>
          </p:cNvPr>
          <p:cNvSpPr/>
          <p:nvPr/>
        </p:nvSpPr>
        <p:spPr>
          <a:xfrm>
            <a:off x="1096645" y="301050"/>
            <a:ext cx="9998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solids,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have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definite volume.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cannot change how much space they occupy.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transferring a liquid from one container to another, it will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change its 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fit the new container but it will still take up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same total amount of space.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200928.50917">
            <a:hlinkClick r:id="" action="ppaction://media"/>
            <a:extLst>
              <a:ext uri="{FF2B5EF4-FFF2-40B4-BE49-F238E27FC236}">
                <a16:creationId xmlns:a16="http://schemas.microsoft.com/office/drawing/2014/main" id="{EBB463A6-5660-4E9C-8051-EEC2B775BB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7760" y="3840480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2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603014-326D-4D06-B6A4-2E47FD86B049}"/>
              </a:ext>
            </a:extLst>
          </p:cNvPr>
          <p:cNvSpPr/>
          <p:nvPr/>
        </p:nvSpPr>
        <p:spPr>
          <a:xfrm>
            <a:off x="883920" y="333146"/>
            <a:ext cx="10088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below picture, the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same liquid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moved between three </a:t>
            </a:r>
            <a:r>
              <a:rPr lang="en-US" sz="2800" b="1" i="0" dirty="0">
                <a:solidFill>
                  <a:srgbClr val="50ABD6"/>
                </a:solidFill>
                <a:effectLst/>
                <a:latin typeface="Arial" panose="020B0604020202020204" pitchFamily="34" charset="0"/>
              </a:rPr>
              <a:t>different containers.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each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container,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liquid takes on a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different shape.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each container has the </a:t>
            </a:r>
            <a:r>
              <a:rPr lang="en-US" sz="2800" b="1" i="0" dirty="0">
                <a:solidFill>
                  <a:srgbClr val="50ABD6"/>
                </a:solidFill>
                <a:effectLst/>
                <a:latin typeface="Arial" panose="020B0604020202020204" pitchFamily="34" charset="0"/>
              </a:rPr>
              <a:t>same volume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(100 mL)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2A3DE-684B-4B8C-8F91-73B82C40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68" y="3199826"/>
            <a:ext cx="5896383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8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01ECC5-FCD8-417D-BBA0-6EFDD96ECE86}"/>
              </a:ext>
            </a:extLst>
          </p:cNvPr>
          <p:cNvSpPr/>
          <p:nvPr/>
        </p:nvSpPr>
        <p:spPr>
          <a:xfrm>
            <a:off x="905828" y="421908"/>
            <a:ext cx="107527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way to say that something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cannot change its volume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say it is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incompressible.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cannot be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compressed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(squashed).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Knowing this, what would happen to the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bottle if you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squeezed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bottle?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9B5ABD-F764-4531-816C-9D52F47A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54" y="3530451"/>
            <a:ext cx="4321492" cy="318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9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6668D-817E-45BC-B232-C37BACAD0DE9}"/>
              </a:ext>
            </a:extLst>
          </p:cNvPr>
          <p:cNvSpPr/>
          <p:nvPr/>
        </p:nvSpPr>
        <p:spPr>
          <a:xfrm>
            <a:off x="0" y="239346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cannot compress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bottle.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liquid will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change 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fit the new shape of the container, but its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volume will not change.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you will have the </a:t>
            </a:r>
            <a:r>
              <a:rPr lang="en-US" sz="2800" b="1" i="0" dirty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same amount of liquid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before, taking up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amount of space,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shaped differently.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8E46AC-F9DD-4835-9D45-E01BBF37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333750"/>
            <a:ext cx="38004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1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75FDE-744C-4127-95AB-29B449CC49FA}"/>
              </a:ext>
            </a:extLst>
          </p:cNvPr>
          <p:cNvSpPr/>
          <p:nvPr/>
        </p:nvSpPr>
        <p:spPr>
          <a:xfrm>
            <a:off x="1523048" y="351919"/>
            <a:ext cx="94726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made up of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lots of tiny pieces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behave like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 can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pour sand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container to another, and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mould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it into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different shapes.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sand is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not a liquid,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made of lots and lots of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individual grains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each have a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definite shape.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pour sand, you will notice how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sand piles up,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 spread out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fill their container.</a:t>
            </a:r>
          </a:p>
        </p:txBody>
      </p:sp>
    </p:spTree>
    <p:extLst>
      <p:ext uri="{BB962C8B-B14F-4D97-AF65-F5344CB8AC3E}">
        <p14:creationId xmlns:p14="http://schemas.microsoft.com/office/powerpoint/2010/main" val="47887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Widescreen</PresentationFormat>
  <Paragraphs>68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Liquids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Liquids</dc:title>
  <dc:creator>Jean D'cruz</dc:creator>
  <cp:lastModifiedBy>Jean D'cruz</cp:lastModifiedBy>
  <cp:revision>2</cp:revision>
  <dcterms:created xsi:type="dcterms:W3CDTF">2020-05-02T06:08:45Z</dcterms:created>
  <dcterms:modified xsi:type="dcterms:W3CDTF">2020-05-02T06:16:47Z</dcterms:modified>
</cp:coreProperties>
</file>