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50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49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92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323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72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8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67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4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76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16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6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6E77-9D69-42DB-8427-E7B7597A13D8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A6E2-B788-4B2D-9967-EE654D7E13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9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Particle Model of Matter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513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579735"/>
            <a:ext cx="11366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gas is heated,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speed up and spread out.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will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increase the volume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gas because there is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more 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particles.</a:t>
            </a:r>
            <a:endParaRPr lang="en-AU" sz="2400" dirty="0"/>
          </a:p>
        </p:txBody>
      </p:sp>
      <p:pic>
        <p:nvPicPr>
          <p:cNvPr id="6146" name="Picture 2" descr="https://www.educationperfect.com/media/content/Science/1510104293.705541g/1510104307706-34370628502044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370137"/>
            <a:ext cx="25812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9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74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568236"/>
            <a:ext cx="1087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 we will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expand on what we have learned about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discuss what is meant by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'the particle model of matter'.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you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completed this 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219200" y="2400638"/>
            <a:ext cx="9842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 Model of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benefits and limitations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using a model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structure of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difference in particle behaviour as a result of matter being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heated or cooled.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Evaluate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gas particles respond to changes in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temperature.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9458" y="539234"/>
            <a:ext cx="6386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do we already know about particles?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4600" y="1421537"/>
            <a:ext cx="1035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All matter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constantly moving.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Different states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matter have different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physical properties.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properties depend on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bonds between the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100" y="3119735"/>
            <a:ext cx="1056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this information is part of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 model of matter.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explain the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solids, liquids and gases.</a:t>
            </a:r>
            <a:endParaRPr lang="en-AU" sz="2400" dirty="0"/>
          </a:p>
        </p:txBody>
      </p:sp>
      <p:pic>
        <p:nvPicPr>
          <p:cNvPr id="1026" name="Picture 2" descr="https://www.educationperfect.com/media/content/Science/1554766369.446831g/1554766371414-15329121160413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621" y="3950732"/>
            <a:ext cx="4010529" cy="27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294839"/>
            <a:ext cx="1097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number of bonds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 is determined by the amount of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energy the particles have.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particles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energy,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move faster and therefore more of 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them will break. This means particles with more energy will have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fewer bonds.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another important part of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 model.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64435820.607281g/1564435822556-38578813613171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517900"/>
            <a:ext cx="65151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5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373440"/>
            <a:ext cx="1153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move faster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energy increases.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most energy and will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move faster.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 in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least energy and will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move slower.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 a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solid with more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vibrate 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particles in a solid with less 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Gas particles with more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move around a container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gas particles with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less energy.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5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146040"/>
            <a:ext cx="11950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 have low energy.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the bonds between particles in solids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won’t be easily broken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will stay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close together.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enough energy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break some of the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particles. This means liquids can move around but are still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close together.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enough energy to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break all the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particles. So gas particles can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move around freely.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64088096.286841g/1564088098860-25546480800548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3124085"/>
            <a:ext cx="6924675" cy="354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50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71838"/>
            <a:ext cx="11620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can be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added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removed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substances by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changing the temperature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substance.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Cooling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substance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removes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substance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adds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64518301.217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1500" y="4141788"/>
            <a:ext cx="2971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05936"/>
            <a:ext cx="1121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that are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heated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move faster and have fewer bonds.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that are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cooled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less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therefore move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slower and have more bonds.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64088096.286841g/1564088098860-25546480800548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2578100"/>
            <a:ext cx="7620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0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79338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that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not have a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fixed volume.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of the things that can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change the volume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gas is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energy.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gas is cooled,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slow down and move closer together.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causes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gas to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there is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space between the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0104687.862221g/1510104687828-34370628502044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3182937"/>
            <a:ext cx="31051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5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41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Particle Model of Matter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Model of Matter</dc:title>
  <dc:creator>Joseph D'cruz</dc:creator>
  <cp:lastModifiedBy>Joseph D'cruz</cp:lastModifiedBy>
  <cp:revision>1</cp:revision>
  <dcterms:created xsi:type="dcterms:W3CDTF">2020-06-01T00:26:14Z</dcterms:created>
  <dcterms:modified xsi:type="dcterms:W3CDTF">2020-06-01T00:26:22Z</dcterms:modified>
</cp:coreProperties>
</file>