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22" d="100"/>
          <a:sy n="22" d="100"/>
        </p:scale>
        <p:origin x="54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4903-0639-424C-A342-4CFAD83F9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8CA14-F784-4D04-BE6E-BB3533202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63B1F-9D67-4141-8592-3A833FAF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266E-8B53-4632-9496-C58356CA2385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5F457-3256-48A5-9586-78593C29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D567-0ABE-436B-B3DC-6B71C63A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8A8-88D1-4805-8291-6207C5590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937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310F-09DC-42F2-8F84-BBA2A63E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FE113-EF80-4490-946A-1C92D7BEB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DB212-FD0B-4F9A-9F76-570982EF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266E-8B53-4632-9496-C58356CA2385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BC51-C5BC-4203-9790-C6CE8915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6B069-3158-4FBB-B474-0692356F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8A8-88D1-4805-8291-6207C5590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962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4830B-D763-4EA6-A7E7-6D4C51E54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201A0-8FBB-4DF2-8A31-5FAAD657C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C094-9FE4-48CE-B6B7-FD6D3F80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266E-8B53-4632-9496-C58356CA2385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29060-BA1C-4A49-B033-1970599B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BD89F-C6E6-4BD1-B563-81916131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8A8-88D1-4805-8291-6207C5590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928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CA8E-DEA9-449E-9542-F2CB011B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B467-088C-462C-9ABD-5C653B89C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DBBF4-A40C-4E94-8E3A-F99E7643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266E-8B53-4632-9496-C58356CA2385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3B2FB-16D6-470D-9910-553A58F6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D16A9-0185-431C-A999-0B192DE8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8A8-88D1-4805-8291-6207C5590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67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8B5F-C024-4061-960B-998AB0A4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C1268-AF13-4D17-9B7D-DF09C986C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17B8-38E7-4DB9-AB83-919D5E69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266E-8B53-4632-9496-C58356CA2385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4731E-8B46-4532-A695-678FF1FA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06F94-A1B5-464D-8446-0986455D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8A8-88D1-4805-8291-6207C5590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073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250F-7297-4958-B14A-376EC982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1E36E-ACB0-4342-BCCF-B1F7FDF10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7FCDF-E387-42F9-A4E4-6C46CF655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9AB7A-40D6-4468-915E-651F9A9F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266E-8B53-4632-9496-C58356CA2385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AC811-08F4-4595-A439-8BDEB12F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AFD65-9854-4B09-A7BA-0CAAF20A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8A8-88D1-4805-8291-6207C5590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685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B35-FE37-43B3-8FAA-AFF7C737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C7AED-A9ED-4927-A87F-5A3078DA4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6AFD3-48E8-4480-960A-98698BA61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7E5F6-54B1-4F9B-9135-59016D441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3A731-81F8-427C-BC21-5D2DDCDD8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012718-39E1-4094-B999-CC042AD0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266E-8B53-4632-9496-C58356CA2385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79061-0C93-4839-A309-3B0B4C26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B4DD3-E444-4352-8504-A46E72DA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8A8-88D1-4805-8291-6207C5590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423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BA6F-7047-4A9F-B96E-157E566B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D64B1-D042-41BE-A58B-A6AC0F0C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266E-8B53-4632-9496-C58356CA2385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2A227-2E8B-46D1-964F-A8C3B457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DFFE1-8169-4BF5-AB1A-CEC132EA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8A8-88D1-4805-8291-6207C5590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577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CD369-A9E6-47D7-88F0-7C2F5A96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266E-8B53-4632-9496-C58356CA2385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9C3CED-99AF-4681-BBFB-D2B45ABB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DCD5F-D2FE-4354-A32D-1CCC1816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8A8-88D1-4805-8291-6207C5590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82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3C15-E0FB-49B2-A39A-F17195E4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CE154-EA08-4E70-8CAA-CCA38CED0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90381-7958-43D7-BA35-A767E6780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C1761-A330-4AFF-9F80-33EE3F0A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266E-8B53-4632-9496-C58356CA2385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F5329-4D65-4DB0-8480-B5EDA037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8D4A1-A80E-4173-AB56-B0206C7D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8A8-88D1-4805-8291-6207C5590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01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469A-B77C-4E2A-B959-9436631E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A9817-4431-4BB6-8684-35C07665E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EDF96-4125-43DD-8C7D-03861926C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5C038-36B7-4AFC-8991-441A47DD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266E-8B53-4632-9496-C58356CA2385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92947-DCDA-46FC-B227-054D12EE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711E9-133A-4764-B2BC-5D95C21C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8A8-88D1-4805-8291-6207C5590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140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9AF96-8C82-41E8-8ACF-40F56F71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77EF5-37C2-4019-AB9A-7B701851F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F0CBB-D862-4A7B-BCE4-CB9CB5E2B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2266E-8B53-4632-9496-C58356CA2385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F5630-2046-4925-B6D1-FF86D72D5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728E9-6EE7-4A5D-B4BF-E905CF8B5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268A8-88D1-4805-8291-6207C5590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930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2808-AB7F-45D9-A5AA-F3A24E9B7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Particle Model of matter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30C7D-08EA-4DFC-81D0-D9603069E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003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4E0E05-FC87-454F-A90D-19808BF292F2}"/>
              </a:ext>
            </a:extLst>
          </p:cNvPr>
          <p:cNvSpPr/>
          <p:nvPr/>
        </p:nvSpPr>
        <p:spPr>
          <a:xfrm>
            <a:off x="1957388" y="813138"/>
            <a:ext cx="91297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Energy can be </a:t>
            </a:r>
            <a:r>
              <a:rPr lang="en-US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added</a:t>
            </a: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removed</a:t>
            </a: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substances by </a:t>
            </a:r>
            <a:r>
              <a:rPr lang="en-US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changing the temperature</a:t>
            </a: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substance.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Cooling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substance </a:t>
            </a:r>
            <a:r>
              <a:rPr lang="en-US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removes energy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particles.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Heating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substance </a:t>
            </a:r>
            <a:r>
              <a:rPr lang="en-US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adds energy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particles.</a:t>
            </a:r>
          </a:p>
        </p:txBody>
      </p:sp>
      <p:pic>
        <p:nvPicPr>
          <p:cNvPr id="3" name="1564518301.21775">
            <a:hlinkClick r:id="" action="ppaction://media"/>
            <a:extLst>
              <a:ext uri="{FF2B5EF4-FFF2-40B4-BE49-F238E27FC236}">
                <a16:creationId xmlns:a16="http://schemas.microsoft.com/office/drawing/2014/main" id="{7244BBF3-CC48-4391-920B-51B610E429F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89683" y="3065710"/>
            <a:ext cx="4414630" cy="324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D28F67-DD07-423D-9461-71236FF36309}"/>
              </a:ext>
            </a:extLst>
          </p:cNvPr>
          <p:cNvSpPr/>
          <p:nvPr/>
        </p:nvSpPr>
        <p:spPr>
          <a:xfrm>
            <a:off x="2185988" y="1134586"/>
            <a:ext cx="8672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Particles that are </a:t>
            </a:r>
            <a:r>
              <a:rPr lang="en-US" sz="24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heated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have </a:t>
            </a:r>
            <a:r>
              <a:rPr lang="en-US" sz="24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more energy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therefore </a:t>
            </a:r>
            <a:r>
              <a:rPr lang="en-US" sz="24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move faster and have fewer bonds.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Particles that are </a:t>
            </a:r>
            <a:r>
              <a:rPr lang="en-US" sz="24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cooled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have </a:t>
            </a:r>
            <a:r>
              <a:rPr lang="en-US" sz="24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less energy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therefore move </a:t>
            </a:r>
            <a:r>
              <a:rPr lang="en-US" sz="24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slower and have more bonds.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ED4746D-0646-477D-B121-2B5238112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641" y="2962275"/>
            <a:ext cx="76200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972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81CC6E-44FE-4460-95A9-9BAC42DA28EF}"/>
              </a:ext>
            </a:extLst>
          </p:cNvPr>
          <p:cNvSpPr/>
          <p:nvPr/>
        </p:nvSpPr>
        <p:spPr>
          <a:xfrm>
            <a:off x="1843088" y="993726"/>
            <a:ext cx="91754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 that </a:t>
            </a:r>
            <a:r>
              <a:rPr lang="en-US" sz="24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gases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do not have a </a:t>
            </a:r>
            <a:r>
              <a:rPr lang="en-US" sz="24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fixed volume.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One of the things that can </a:t>
            </a:r>
            <a:r>
              <a:rPr lang="en-US" sz="24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change the volume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gas is </a:t>
            </a:r>
            <a:r>
              <a:rPr lang="en-US" sz="24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energy.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 </a:t>
            </a:r>
            <a:r>
              <a:rPr lang="en-US" sz="24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gas is cooled,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particles </a:t>
            </a:r>
            <a:r>
              <a:rPr lang="en-US" sz="24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slow down and move closer together.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causes the </a:t>
            </a:r>
            <a:r>
              <a:rPr lang="en-US" sz="24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volume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gas to </a:t>
            </a:r>
            <a:r>
              <a:rPr lang="en-US" sz="24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decrease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there is </a:t>
            </a:r>
            <a:r>
              <a:rPr lang="en-US" sz="24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less space between the particles.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22241B4-91C8-4956-88DD-03F2C15C2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171" y="4136571"/>
            <a:ext cx="2223523" cy="272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252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AC2DFE-AC0A-42C7-91FB-973647EF818B}"/>
              </a:ext>
            </a:extLst>
          </p:cNvPr>
          <p:cNvSpPr/>
          <p:nvPr/>
        </p:nvSpPr>
        <p:spPr>
          <a:xfrm>
            <a:off x="1211580" y="1321098"/>
            <a:ext cx="101269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 </a:t>
            </a:r>
            <a:r>
              <a:rPr lang="en-US" sz="24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gas is heated,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particles </a:t>
            </a:r>
            <a:r>
              <a:rPr lang="en-US" sz="24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speed up and spread out.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will </a:t>
            </a:r>
            <a:r>
              <a:rPr lang="en-US" sz="24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increase the volume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gas because there is </a:t>
            </a:r>
            <a:r>
              <a:rPr lang="en-US" sz="24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more space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the particles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E37986A-1395-4C2A-B4EC-4ED650996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2" y="3057525"/>
            <a:ext cx="258127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24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F3A42E-73C9-47D2-A25B-ADE7E0E6CE1F}"/>
              </a:ext>
            </a:extLst>
          </p:cNvPr>
          <p:cNvSpPr/>
          <p:nvPr/>
        </p:nvSpPr>
        <p:spPr>
          <a:xfrm>
            <a:off x="914400" y="1263640"/>
            <a:ext cx="106527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lesson we will </a:t>
            </a:r>
            <a:r>
              <a:rPr lang="en-US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review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expand on what we have learned about </a:t>
            </a:r>
            <a:r>
              <a:rPr lang="en-US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particles,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well as discuss what is meant by </a:t>
            </a:r>
            <a:r>
              <a:rPr lang="en-US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'the particle model of matter'.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After you have </a:t>
            </a:r>
            <a:r>
              <a:rPr lang="en-US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completed this lesson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should be able to: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Particle Model of Matter.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Discuss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benefits and limitations of </a:t>
            </a:r>
            <a:r>
              <a:rPr lang="en-US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using a model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 structure of matter.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Discuss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difference in particle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behaviour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as a result of matter being </a:t>
            </a:r>
            <a:r>
              <a:rPr lang="en-US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heated or cooled.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Evaluate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gas particles respond to changes in </a:t>
            </a:r>
            <a:r>
              <a:rPr lang="en-US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temperature.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3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670D64-7763-48D4-BCC3-43428630CE1B}"/>
              </a:ext>
            </a:extLst>
          </p:cNvPr>
          <p:cNvSpPr/>
          <p:nvPr/>
        </p:nvSpPr>
        <p:spPr>
          <a:xfrm>
            <a:off x="585470" y="805488"/>
            <a:ext cx="101815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do we already know about particles?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All matter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made of </a:t>
            </a:r>
            <a:r>
              <a:rPr lang="en-US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particles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are constantly moving.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Different states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matter have different </a:t>
            </a:r>
            <a:r>
              <a:rPr lang="en-US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physical properties.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properties depend on the </a:t>
            </a:r>
            <a:r>
              <a:rPr lang="en-US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bonds between the particles.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this information is part of the </a:t>
            </a:r>
            <a:r>
              <a:rPr lang="en-US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particle model of matter.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 </a:t>
            </a:r>
            <a:r>
              <a:rPr lang="en-US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 to </a:t>
            </a:r>
            <a:r>
              <a:rPr lang="en-US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explain the properties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solids, liquids and gases.</a:t>
            </a:r>
          </a:p>
        </p:txBody>
      </p:sp>
    </p:spTree>
    <p:extLst>
      <p:ext uri="{BB962C8B-B14F-4D97-AF65-F5344CB8AC3E}">
        <p14:creationId xmlns:p14="http://schemas.microsoft.com/office/powerpoint/2010/main" val="10044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5D64DC7-6FC8-4D38-9F30-872224656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2592" y="643466"/>
            <a:ext cx="8166816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54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33549D-665C-4746-A5C0-B331AFF77D7E}"/>
              </a:ext>
            </a:extLst>
          </p:cNvPr>
          <p:cNvSpPr/>
          <p:nvPr/>
        </p:nvSpPr>
        <p:spPr>
          <a:xfrm>
            <a:off x="758190" y="212080"/>
            <a:ext cx="106756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8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scientific model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simplified </a:t>
            </a:r>
            <a:r>
              <a:rPr lang="en-US" sz="2800" b="1" i="0" dirty="0">
                <a:solidFill>
                  <a:srgbClr val="004D99"/>
                </a:solidFill>
                <a:effectLst/>
                <a:latin typeface="Arial" panose="020B0604020202020204" pitchFamily="34" charset="0"/>
              </a:rPr>
              <a:t>explanation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concept that is difficult to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observe directly.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observe </a:t>
            </a:r>
            <a:r>
              <a:rPr lang="en-US" sz="2800" b="1" i="0" dirty="0">
                <a:solidFill>
                  <a:srgbClr val="004D99"/>
                </a:solidFill>
                <a:effectLst/>
                <a:latin typeface="Arial" panose="020B0604020202020204" pitchFamily="34" charset="0"/>
              </a:rPr>
              <a:t>solids, liquids and gases,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record how they behave, but we </a:t>
            </a:r>
            <a:r>
              <a:rPr lang="en-US" sz="28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can’t observe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individual particles.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use the particle model to help us better </a:t>
            </a:r>
            <a:r>
              <a:rPr lang="en-US" sz="2800" b="1" i="0" dirty="0">
                <a:solidFill>
                  <a:srgbClr val="004D99"/>
                </a:solidFill>
                <a:effectLst/>
                <a:latin typeface="Arial" panose="020B0604020202020204" pitchFamily="34" charset="0"/>
              </a:rPr>
              <a:t>understand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why different states of matter have different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physical properties.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can also use this model to </a:t>
            </a:r>
            <a:r>
              <a:rPr lang="en-US" sz="28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predict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matter will behave under different conditions.</a:t>
            </a:r>
          </a:p>
        </p:txBody>
      </p:sp>
    </p:spTree>
    <p:extLst>
      <p:ext uri="{BB962C8B-B14F-4D97-AF65-F5344CB8AC3E}">
        <p14:creationId xmlns:p14="http://schemas.microsoft.com/office/powerpoint/2010/main" val="394218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47F007-DD0D-4D24-873C-75486A53169D}"/>
              </a:ext>
            </a:extLst>
          </p:cNvPr>
          <p:cNvSpPr/>
          <p:nvPr/>
        </p:nvSpPr>
        <p:spPr>
          <a:xfrm>
            <a:off x="60325" y="967165"/>
            <a:ext cx="114839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Scientists make </a:t>
            </a:r>
            <a:r>
              <a:rPr lang="en-US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lots of observations</a:t>
            </a: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use this information to </a:t>
            </a:r>
            <a:r>
              <a:rPr lang="en-US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create a model.</a:t>
            </a:r>
            <a:endParaRPr lang="en-US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Although particles are </a:t>
            </a:r>
            <a:r>
              <a:rPr lang="en-US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too small to see,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scientists can observe the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behaviour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of solids, liquids and gases, and create a </a:t>
            </a:r>
            <a:r>
              <a:rPr lang="en-US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fits these </a:t>
            </a:r>
            <a:r>
              <a:rPr lang="en-US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observations.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 </a:t>
            </a:r>
            <a:r>
              <a:rPr lang="en-US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technology improves,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our ability to make </a:t>
            </a:r>
            <a:r>
              <a:rPr lang="en-US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more accurate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observations also improves. As scientists make </a:t>
            </a:r>
            <a:r>
              <a:rPr lang="en-US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new discoveries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observations, the </a:t>
            </a:r>
            <a:r>
              <a:rPr lang="en-US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model may change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fit this new information.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EEA45A-6702-421C-AE89-2557517B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246" y="3428999"/>
            <a:ext cx="3120013" cy="312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B2F54BD-A5BC-42FD-852B-7D48C0B62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143" y="3205738"/>
            <a:ext cx="38004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31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54255A-87CA-46D1-8A7F-101570421BFD}"/>
              </a:ext>
            </a:extLst>
          </p:cNvPr>
          <p:cNvSpPr/>
          <p:nvPr/>
        </p:nvSpPr>
        <p:spPr>
          <a:xfrm>
            <a:off x="1485900" y="444876"/>
            <a:ext cx="846518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4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number of bonds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particles is determined by the amount of </a:t>
            </a:r>
            <a:r>
              <a:rPr lang="en-US" sz="24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energy the particles have.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particles have </a:t>
            </a:r>
            <a:r>
              <a:rPr lang="en-US" sz="24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more energy,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move faster and therefore more of the </a:t>
            </a:r>
            <a:r>
              <a:rPr lang="en-US" sz="24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bonds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them will break. This means particles with more energy will have </a:t>
            </a:r>
            <a:r>
              <a:rPr lang="en-US" sz="24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fewer bonds.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another important part of the </a:t>
            </a:r>
            <a:r>
              <a:rPr lang="en-US" sz="24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particle model.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C4BCAC8-2FDC-41A2-A539-47038AA9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62" y="3962847"/>
            <a:ext cx="65151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6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0FFD6E-D801-43B9-B4DD-262E4E234B50}"/>
              </a:ext>
            </a:extLst>
          </p:cNvPr>
          <p:cNvSpPr/>
          <p:nvPr/>
        </p:nvSpPr>
        <p:spPr>
          <a:xfrm>
            <a:off x="319881" y="464563"/>
            <a:ext cx="115522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Particles </a:t>
            </a:r>
            <a:r>
              <a:rPr lang="en-US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move faster</a:t>
            </a: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their </a:t>
            </a:r>
            <a:r>
              <a:rPr lang="en-US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energy increases.</a:t>
            </a:r>
            <a:endParaRPr lang="en-US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particles in </a:t>
            </a:r>
            <a:r>
              <a:rPr lang="en-US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gases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the most energy and will </a:t>
            </a:r>
            <a:r>
              <a:rPr lang="en-US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move faster.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particles in </a:t>
            </a:r>
            <a:r>
              <a:rPr lang="en-US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solids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the least energy and will </a:t>
            </a:r>
            <a:r>
              <a:rPr lang="en-US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move slower.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particles in a </a:t>
            </a:r>
            <a:r>
              <a:rPr lang="en-US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solid with more energy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 </a:t>
            </a:r>
            <a:r>
              <a:rPr lang="en-US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vibrate faster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 particles in a solid with less energy.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Gas particles with more energy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move around a container </a:t>
            </a:r>
            <a:r>
              <a:rPr lang="en-US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gas particles with </a:t>
            </a:r>
            <a:r>
              <a:rPr lang="en-US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less energy.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00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A110C4-52DC-419A-B68A-52301600DF9A}"/>
              </a:ext>
            </a:extLst>
          </p:cNvPr>
          <p:cNvSpPr/>
          <p:nvPr/>
        </p:nvSpPr>
        <p:spPr>
          <a:xfrm>
            <a:off x="849630" y="543877"/>
            <a:ext cx="10492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particles in </a:t>
            </a:r>
            <a:r>
              <a:rPr lang="en-US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solids have low energy.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the bonds between particles in solids </a:t>
            </a:r>
            <a:r>
              <a:rPr lang="en-US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won’t be easily broken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will stay </a:t>
            </a:r>
            <a:r>
              <a:rPr lang="en-US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close together.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particles in </a:t>
            </a:r>
            <a:r>
              <a:rPr lang="en-US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liquids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enough energy to </a:t>
            </a:r>
            <a:r>
              <a:rPr lang="en-US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break some of the bonds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particles. This means liquids can move around but are still </a:t>
            </a:r>
            <a:r>
              <a:rPr lang="en-US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close together.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particles in </a:t>
            </a:r>
            <a:r>
              <a:rPr lang="en-US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gases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enough energy to </a:t>
            </a:r>
            <a:r>
              <a:rPr lang="en-US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break all the bonds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particles. So gas particles can </a:t>
            </a:r>
            <a:r>
              <a:rPr lang="en-US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move around freely.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88B995A-C297-43E6-B7FF-453563545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170" y="3030027"/>
            <a:ext cx="6423660" cy="328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171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</Words>
  <Application>Microsoft Office PowerPoint</Application>
  <PresentationFormat>Widescreen</PresentationFormat>
  <Paragraphs>53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Particle Model of matter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Model of matter</dc:title>
  <dc:creator>Jean D'cruz</dc:creator>
  <cp:lastModifiedBy>Jean D'cruz</cp:lastModifiedBy>
  <cp:revision>1</cp:revision>
  <dcterms:created xsi:type="dcterms:W3CDTF">2020-05-02T05:47:15Z</dcterms:created>
  <dcterms:modified xsi:type="dcterms:W3CDTF">2020-05-02T05:53:16Z</dcterms:modified>
</cp:coreProperties>
</file>