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74E94-ADB2-48B0-98D1-A0A9F9DF4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EFCCD-E910-4849-998B-7A1EBED4A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9B8A5-E6EC-4600-AB78-A553D559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981-E91C-418B-87F6-2D8BE4B7C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D759-B9D4-4DC7-A058-23DFAAC2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452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12BF-152E-4A69-9BE3-F04726DA1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EB994-C1D4-41A0-BED0-6CFE2D84B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1DC47-260E-4F29-BACB-7BBD08748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8A1AB-4F11-436B-91BE-2A72FD48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28057-DAC3-47E1-900B-F87AFB8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77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41E0EE-C371-4BC7-A147-FB596E623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AADBB-6F1E-4FC3-A861-C4FD8B981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2D01D-E891-43EF-8F2A-4E8D3A1E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A02EA-EC77-481E-B8E9-556C3E88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C8D6D-7B4D-45ED-9AF5-11A533C1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67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DFE5-6FE4-424B-B321-82DC705BF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77E46-CA3F-4F41-9024-8A3BA9D7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18461-F938-4126-A2BC-2D7EBC128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7DA11-5859-44D9-9640-7A541159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B93B-C034-4055-BC33-A1FF21372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0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01DEC-17F7-4654-BD9D-4CEE8C7A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E1ED7-D8EF-48AF-9C48-9AD69D27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44E91-061B-48D4-91A3-7748B78B5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20CA-9B79-4C10-B5AF-0F8792CA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7841-51D0-4BCD-8BEA-A0B270D1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31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F484-FC42-4727-8A14-A0A7B71C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1C7B-9552-4F56-88C5-7EF9E39D6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4B20E-214C-4F5C-A9A5-30C9B2ECE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6B5C5-F883-4F31-8B4E-89AD12098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80A1B-4A69-4EAE-8682-17B96BD67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BFDC4-E30B-46C3-A266-26077459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5756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1337-64D6-4AC0-8EA8-2CA87A43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94010-4372-4977-B0D5-37BE0806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AB5A17-F51D-40A1-841B-A3F9EFF2E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A60532-5906-4EC3-81D9-071944DE3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880F1-42E2-43D3-AA79-7A764C790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69F154-57BB-4B57-9E02-5A9DBEC4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10C30-40E6-4C1C-9EE8-64197AAF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14C7C-5C7D-4D73-8C09-FB0CDBC8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9239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13D1F-B60C-4AA1-9255-E4F888E8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3C633-4E19-47DE-9A6D-C9E0A9FF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E4614-3686-401A-B27E-C81B9F20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C65BB2-EC8A-44AB-B62C-941A28DCD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236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5CEB9-A088-46E6-9560-34BD5169F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51F16B-67BB-4232-AF6D-2AB03C25E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851E8-43B4-40B2-9786-9560E98F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733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A352-8FE5-48DD-96DB-25065F5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EDEB-7132-47DD-AE9E-BB949FCC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C05FD-C9D1-4D0E-93F3-625E7C96D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FB880-73F2-4EAC-9BF6-578D4216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3507-199D-4811-B45C-ECF2EAD4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E0D53-19BD-4D59-AA40-E04F5694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70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3A03-B167-4D1F-95AC-9C4AB3664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C6A84-54E9-4C7E-BA62-BF444EF928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FF1AA-0BDC-4C73-ACE3-9DABF51E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C108E-27AA-4663-88EC-EAF754AE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521B-5204-4A80-9FCB-0FED6393B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AA41-9950-4A93-A1D0-0EFD9052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099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DADC0-F6C5-4D39-AAE5-48A5D03B8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16230-BD82-430D-81FB-9152C625E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4F9FB-6B14-47D6-946F-9E407A75F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7D175-9028-47E2-963C-A1605AF0707C}" type="datetimeFigureOut">
              <a:rPr lang="en-AU" smtClean="0"/>
              <a:t>2/05/2020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8389F-1972-4BEE-8EA1-DC66E2340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6C64-0D61-435B-B7A7-11C6FC394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25452-84C8-4981-9E8F-4E40E26A70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531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HCPXlLOPcso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KxEMD7hJYAE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CD3E-6175-4AAB-857F-A0F7F9D3D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Solids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7B68C-A810-4BDA-940D-05C8A8E2B1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3935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FF829F-3F50-4DEB-86DE-93C5E6894C4A}"/>
              </a:ext>
            </a:extLst>
          </p:cNvPr>
          <p:cNvSpPr/>
          <p:nvPr/>
        </p:nvSpPr>
        <p:spPr>
          <a:xfrm>
            <a:off x="838200" y="442089"/>
            <a:ext cx="105460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bonds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particles mean solids have a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definite volume.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many bonds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hold the particles very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close together,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leaving very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little space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particles.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such, the particles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cannot be moved any closer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together even if you apply an external force.</a:t>
            </a:r>
          </a:p>
          <a:p>
            <a:br>
              <a:rPr lang="en-US" dirty="0"/>
            </a:br>
            <a:endParaRPr lang="en-AU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2648410-3F27-434C-B6C1-325034D67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578" y="2750413"/>
            <a:ext cx="3052762" cy="303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6640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E29F14A-8AE8-4262-B589-13A77813D1A2}"/>
              </a:ext>
            </a:extLst>
          </p:cNvPr>
          <p:cNvSpPr/>
          <p:nvPr/>
        </p:nvSpPr>
        <p:spPr>
          <a:xfrm>
            <a:off x="563562" y="901264"/>
            <a:ext cx="105463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bonds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particles mean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definite shape.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bonds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hold the particles in a </a:t>
            </a:r>
            <a:r>
              <a:rPr lang="en-US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fixed arrangement.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stuck in place and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cannot move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around.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result the solid </a:t>
            </a:r>
            <a:r>
              <a:rPr lang="en-US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will not change its shape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unless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external forces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applied to it.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4AF8327-6781-4C90-83E6-0117E4DFF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65559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CEA7EE-2EE6-42DA-ABD6-2EF72DEC4675}"/>
              </a:ext>
            </a:extLst>
          </p:cNvPr>
          <p:cNvSpPr/>
          <p:nvPr/>
        </p:nvSpPr>
        <p:spPr>
          <a:xfrm>
            <a:off x="700722" y="283409"/>
            <a:ext cx="960913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can we </a:t>
            </a:r>
            <a:r>
              <a:rPr lang="en-US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visualise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particle </a:t>
            </a:r>
            <a:r>
              <a:rPr lang="en-US" b="1" i="0" dirty="0" err="1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solid?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help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visualise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how the </a:t>
            </a:r>
            <a:r>
              <a:rPr lang="en-US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fixed arrangement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particles gives solids a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definite shape,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look at the magnetic cube below. Imagine each magnetic sphere is a </a:t>
            </a:r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particle.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Strong magnetic attractions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hold the spheres together. They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cannot move 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and so are stuck in a </a:t>
            </a:r>
            <a:r>
              <a:rPr lang="en-US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fixed arrangement.</a:t>
            </a:r>
            <a:endParaRPr lang="en-US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1E17505-88CA-46C9-BE07-D559718DC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90" y="3228816"/>
            <a:ext cx="6229350" cy="343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360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260D31-6451-498F-ACBF-89EED357D360}"/>
              </a:ext>
            </a:extLst>
          </p:cNvPr>
          <p:cNvSpPr/>
          <p:nvPr/>
        </p:nvSpPr>
        <p:spPr>
          <a:xfrm>
            <a:off x="1203324" y="151924"/>
            <a:ext cx="97923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only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change the arrangement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particles in our magnetic cube by applying an </a:t>
            </a:r>
            <a:r>
              <a:rPr lang="en-US" sz="24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external force.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when the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changed, the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total volume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still the same.</a:t>
            </a:r>
          </a:p>
        </p:txBody>
      </p:sp>
      <p:pic>
        <p:nvPicPr>
          <p:cNvPr id="3" name="1520800989.68752">
            <a:hlinkClick r:id="" action="ppaction://media"/>
            <a:extLst>
              <a:ext uri="{FF2B5EF4-FFF2-40B4-BE49-F238E27FC236}">
                <a16:creationId xmlns:a16="http://schemas.microsoft.com/office/drawing/2014/main" id="{AC49FED8-1A95-4817-9069-A4E3F702147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57500" y="2468880"/>
            <a:ext cx="5074920" cy="380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0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B705DB-1F22-4747-AE46-8E5A6FEF7C77}"/>
              </a:ext>
            </a:extLst>
          </p:cNvPr>
          <p:cNvSpPr/>
          <p:nvPr/>
        </p:nvSpPr>
        <p:spPr>
          <a:xfrm>
            <a:off x="1645920" y="777240"/>
            <a:ext cx="82600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solid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vibrate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while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fixed in place.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Although the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cannot move around freely, they continuously and rapidly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vibrate,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shown below.</a:t>
            </a:r>
          </a:p>
        </p:txBody>
      </p:sp>
      <p:pic>
        <p:nvPicPr>
          <p:cNvPr id="3" name="1552872769.25908">
            <a:hlinkClick r:id="" action="ppaction://media"/>
            <a:extLst>
              <a:ext uri="{FF2B5EF4-FFF2-40B4-BE49-F238E27FC236}">
                <a16:creationId xmlns:a16="http://schemas.microsoft.com/office/drawing/2014/main" id="{A0E9592A-0739-42BB-82F7-0789E8B14D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10050" y="3208319"/>
            <a:ext cx="3539490" cy="350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1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422C0C-DB7E-4928-AA7E-12512986B475}"/>
              </a:ext>
            </a:extLst>
          </p:cNvPr>
          <p:cNvSpPr/>
          <p:nvPr/>
        </p:nvSpPr>
        <p:spPr>
          <a:xfrm>
            <a:off x="1188720" y="428922"/>
            <a:ext cx="89839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(0:54)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review how the arrangement of </a:t>
            </a:r>
            <a:r>
              <a:rPr lang="en-US" sz="2400" b="1" i="0" dirty="0">
                <a:solidFill>
                  <a:srgbClr val="642DBF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give it a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definite shape and volume.</a:t>
            </a:r>
            <a:endParaRPr lang="en-AU" sz="2400" dirty="0"/>
          </a:p>
        </p:txBody>
      </p:sp>
      <p:pic>
        <p:nvPicPr>
          <p:cNvPr id="3" name="Online Media 2" title="GCSE Science Revision - Solids Liquids and Gases">
            <a:hlinkClick r:id="" action="ppaction://media"/>
            <a:extLst>
              <a:ext uri="{FF2B5EF4-FFF2-40B4-BE49-F238E27FC236}">
                <a16:creationId xmlns:a16="http://schemas.microsoft.com/office/drawing/2014/main" id="{A3A2A943-4E0A-4B18-A9C6-3B43921608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55470" y="1518920"/>
            <a:ext cx="7014210" cy="52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1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289876-170B-4AFA-8F95-D367E1E0AA2F}"/>
              </a:ext>
            </a:extLst>
          </p:cNvPr>
          <p:cNvSpPr/>
          <p:nvPr/>
        </p:nvSpPr>
        <p:spPr>
          <a:xfrm>
            <a:off x="662940" y="1861702"/>
            <a:ext cx="108127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Welcome to this lesson on </a:t>
            </a:r>
            <a:r>
              <a:rPr lang="en-US" sz="24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solids!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Smart Lesson will teach you about </a:t>
            </a: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little more detail. By the end of this lesson, you should be able to: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Recall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solids have a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definite shape and volume.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particles in a solid have </a:t>
            </a:r>
            <a:r>
              <a:rPr lang="en-US" sz="24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low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are connected by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many bonds.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Demonstrate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your knowledge of </a:t>
            </a:r>
            <a:r>
              <a:rPr lang="en-US" sz="24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particle </a:t>
            </a:r>
            <a:r>
              <a:rPr lang="en-US" sz="2400" b="1" i="0" dirty="0" err="1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US" sz="2400" b="1" i="0" dirty="0">
                <a:solidFill>
                  <a:srgbClr val="48927C"/>
                </a:solidFill>
                <a:effectLst/>
                <a:latin typeface="Arial" panose="020B0604020202020204" pitchFamily="34" charset="0"/>
              </a:rPr>
              <a:t>physical properties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 solid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09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CA37E2-EBC1-4493-8D38-D7B267E12A12}"/>
              </a:ext>
            </a:extLst>
          </p:cNvPr>
          <p:cNvSpPr/>
          <p:nvPr/>
        </p:nvSpPr>
        <p:spPr>
          <a:xfrm>
            <a:off x="1203007" y="308878"/>
            <a:ext cx="1043273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a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definite shape.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solid's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not change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unless you apply an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external force.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examples of external forces being applied are when you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bend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wire or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cut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 piece of wood in half. If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left on their own,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would stay the </a:t>
            </a:r>
            <a:r>
              <a:rPr lang="en-US" sz="2800" b="1" i="0" dirty="0">
                <a:solidFill>
                  <a:srgbClr val="F99893"/>
                </a:solidFill>
                <a:effectLst/>
                <a:latin typeface="Arial" panose="020B0604020202020204" pitchFamily="34" charset="0"/>
              </a:rPr>
              <a:t>same shape.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256899.96114">
            <a:hlinkClick r:id="" action="ppaction://media"/>
            <a:extLst>
              <a:ext uri="{FF2B5EF4-FFF2-40B4-BE49-F238E27FC236}">
                <a16:creationId xmlns:a16="http://schemas.microsoft.com/office/drawing/2014/main" id="{6CB89EA6-2A31-4165-8C1C-EABD57CA7F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41570" y="4240262"/>
            <a:ext cx="2308860" cy="230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8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7BA14B-5A4D-47A2-A836-5202E13E585D}"/>
              </a:ext>
            </a:extLst>
          </p:cNvPr>
          <p:cNvSpPr/>
          <p:nvPr/>
        </p:nvSpPr>
        <p:spPr>
          <a:xfrm>
            <a:off x="1066482" y="629623"/>
            <a:ext cx="1015777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have a </a:t>
            </a:r>
            <a:r>
              <a:rPr lang="en-US" sz="24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definite volume.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solid will occupy the </a:t>
            </a:r>
            <a:r>
              <a:rPr lang="en-US" sz="24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same amount of space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even if you bend it or cut it in half.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Another way of saying this is that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incompressible: they </a:t>
            </a:r>
            <a:r>
              <a:rPr lang="en-US" sz="24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cannot be compressed.</a:t>
            </a:r>
            <a:endParaRPr lang="en-US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12D7EC-7F3B-4831-BD28-9C4A11B6C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023" y="3550722"/>
            <a:ext cx="2373417" cy="34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99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43EF24-C185-40CE-B931-DF624AC5DAE9}"/>
              </a:ext>
            </a:extLst>
          </p:cNvPr>
          <p:cNvSpPr/>
          <p:nvPr/>
        </p:nvSpPr>
        <p:spPr>
          <a:xfrm>
            <a:off x="845820" y="169427"/>
            <a:ext cx="103098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incompressibility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seen in everyday life.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you ever tried to fit your stuff in a box that is way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too small?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cannot get your stuff to fit because you </a:t>
            </a:r>
            <a:r>
              <a:rPr lang="en-US" sz="28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cannot compress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 to make them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 smaller.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incompressible.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5F9868-5925-4010-9CCD-37CF33FA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371" y="3725881"/>
            <a:ext cx="3969258" cy="355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19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66B5E-0EAE-4BB5-8348-E57F3C4D5279}"/>
              </a:ext>
            </a:extLst>
          </p:cNvPr>
          <p:cNvSpPr/>
          <p:nvPr/>
        </p:nvSpPr>
        <p:spPr>
          <a:xfrm>
            <a:off x="365760" y="626239"/>
            <a:ext cx="1094993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solid objects </a:t>
            </a:r>
            <a:r>
              <a:rPr lang="en-US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appear to be compressible.</a:t>
            </a:r>
            <a:endParaRPr lang="en-US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gif below showing a can being crushed. However, the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inside of the can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not solid, it is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full of air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 gas. </a:t>
            </a:r>
            <a:r>
              <a:rPr lang="en-US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Gases are compressible,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as the can is crushed, the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air will be pushed out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can or be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compressed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inside the can.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can itself has not changed, only the </a:t>
            </a:r>
            <a:r>
              <a:rPr lang="en-US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changed from the </a:t>
            </a:r>
            <a:r>
              <a:rPr lang="en-US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force</a:t>
            </a:r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being applied.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01AC6E-24DB-45C4-9268-232C4C0DF32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025" y="3660458"/>
            <a:ext cx="34099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3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160D89-B087-4EDB-93E0-D8A715924D67}"/>
              </a:ext>
            </a:extLst>
          </p:cNvPr>
          <p:cNvSpPr/>
          <p:nvPr/>
        </p:nvSpPr>
        <p:spPr>
          <a:xfrm>
            <a:off x="891540" y="842060"/>
            <a:ext cx="97447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this video 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KaTeX_Main"/>
              </a:rPr>
              <a:t>(0:50)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find out more about the</a:t>
            </a:r>
            <a:r>
              <a:rPr lang="en-US" sz="2400" b="1" i="0" dirty="0">
                <a:solidFill>
                  <a:srgbClr val="B1067D"/>
                </a:solidFill>
                <a:effectLst/>
                <a:latin typeface="Arial" panose="020B0604020202020204" pitchFamily="34" charset="0"/>
              </a:rPr>
              <a:t> definite shape and volume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solids.</a:t>
            </a:r>
            <a:endParaRPr lang="en-AU" sz="2400" dirty="0"/>
          </a:p>
        </p:txBody>
      </p:sp>
      <p:pic>
        <p:nvPicPr>
          <p:cNvPr id="3" name="Online Media 2" title="HowStuffWorks Videos States of Matter Solids">
            <a:hlinkClick r:id="" action="ppaction://media"/>
            <a:extLst>
              <a:ext uri="{FF2B5EF4-FFF2-40B4-BE49-F238E27FC236}">
                <a16:creationId xmlns:a16="http://schemas.microsoft.com/office/drawing/2014/main" id="{5926A8A4-6CB9-4F8A-BB98-6B5056B779C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541270" y="1884680"/>
            <a:ext cx="582930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0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7A6B66-CA0A-4AE3-A0AD-A2E5C741DBC2}"/>
              </a:ext>
            </a:extLst>
          </p:cNvPr>
          <p:cNvSpPr/>
          <p:nvPr/>
        </p:nvSpPr>
        <p:spPr>
          <a:xfrm>
            <a:off x="1156970" y="659498"/>
            <a:ext cx="85585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particles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behave in a particular way to give it a </a:t>
            </a:r>
            <a:r>
              <a:rPr lang="en-US" sz="28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definite shape and volume.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1520566517.45707">
            <a:hlinkClick r:id="" action="ppaction://media"/>
            <a:extLst>
              <a:ext uri="{FF2B5EF4-FFF2-40B4-BE49-F238E27FC236}">
                <a16:creationId xmlns:a16="http://schemas.microsoft.com/office/drawing/2014/main" id="{97B86525-ABCC-4047-BD6F-3255AADBC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72740" y="2255520"/>
            <a:ext cx="45720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8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E575DC-5C8E-4B88-AC43-1F8CB8014949}"/>
              </a:ext>
            </a:extLst>
          </p:cNvPr>
          <p:cNvSpPr/>
          <p:nvPr/>
        </p:nvSpPr>
        <p:spPr>
          <a:xfrm>
            <a:off x="837882" y="513666"/>
            <a:ext cx="97691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particles in a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solid</a:t>
            </a:r>
            <a:r>
              <a:rPr lang="en-US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US" sz="24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low energy.</a:t>
            </a:r>
            <a:endParaRPr lang="en-US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they </a:t>
            </a:r>
            <a:r>
              <a:rPr lang="en-US" sz="2400" b="1" i="0" dirty="0">
                <a:solidFill>
                  <a:srgbClr val="EF798A"/>
                </a:solidFill>
                <a:effectLst/>
                <a:latin typeface="Arial" panose="020B0604020202020204" pitchFamily="34" charset="0"/>
              </a:rPr>
              <a:t>do not have enough energy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US" sz="24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overcome the attractions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them.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result there are </a:t>
            </a:r>
            <a:r>
              <a:rPr lang="en-US" sz="24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many bonds</a:t>
            </a:r>
            <a:r>
              <a:rPr lang="en-US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the particles of solids.</a:t>
            </a:r>
          </a:p>
          <a:p>
            <a:pPr algn="ctr"/>
            <a:r>
              <a:rPr lang="en-US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FB5254-D35A-4766-8D8B-AA8BCDEAC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9898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73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33</Words>
  <Application>Microsoft Office PowerPoint</Application>
  <PresentationFormat>Widescreen</PresentationFormat>
  <Paragraphs>57</Paragraphs>
  <Slides>15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Solids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Solids</dc:title>
  <dc:creator>Jean D'cruz</dc:creator>
  <cp:lastModifiedBy>Jean D'cruz</cp:lastModifiedBy>
  <cp:revision>1</cp:revision>
  <dcterms:created xsi:type="dcterms:W3CDTF">2020-05-02T06:00:34Z</dcterms:created>
  <dcterms:modified xsi:type="dcterms:W3CDTF">2020-05-02T06:07:31Z</dcterms:modified>
</cp:coreProperties>
</file>