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1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59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9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4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3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29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0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8D6-2583-4CD1-B7CB-76BF0C535AE9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5850-310E-41B3-A030-BD733D68C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1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Chemical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946" y="7932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6639" y="1707634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42AF4D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chemical reaction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2593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609938"/>
            <a:ext cx="972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a chemical change a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chemical reaction.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Reactions happen when </a:t>
            </a:r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one or more substances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rearrange their </a:t>
            </a:r>
            <a:r>
              <a:rPr lang="en-AU" sz="2400" b="1" i="0" dirty="0" smtClean="0">
                <a:solidFill>
                  <a:srgbClr val="5E4E9F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configuration.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creates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new substance.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represent this using a diagram: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3900" y="35376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4000" b="0" i="0" dirty="0" smtClean="0">
                <a:solidFill>
                  <a:srgbClr val="CC665A"/>
                </a:solidFill>
                <a:effectLst/>
                <a:latin typeface="KaTeX_SansSerif"/>
              </a:rPr>
              <a:t/>
            </a:r>
            <a:br>
              <a:rPr lang="en-AU" sz="4000" b="0" i="0" dirty="0" smtClean="0">
                <a:solidFill>
                  <a:srgbClr val="CC665A"/>
                </a:solidFill>
                <a:effectLst/>
                <a:latin typeface="KaTeX_SansSerif"/>
              </a:rPr>
            </a:br>
            <a:r>
              <a:rPr lang="en-AU" sz="4000" b="0" i="0" dirty="0" err="1" smtClean="0">
                <a:solidFill>
                  <a:srgbClr val="CC665A"/>
                </a:solidFill>
                <a:effectLst/>
                <a:latin typeface="KaTeX_SansSerif"/>
              </a:rPr>
              <a:t>reactants</a:t>
            </a:r>
            <a:r>
              <a:rPr lang="en-AU" sz="4000" b="0" i="0" dirty="0" err="1" smtClean="0">
                <a:solidFill>
                  <a:srgbClr val="444444"/>
                </a:solidFill>
                <a:effectLst/>
                <a:latin typeface="KaTeX_Main"/>
              </a:rPr>
              <a:t>⟶</a:t>
            </a:r>
            <a:r>
              <a:rPr lang="en-AU" sz="4000" b="0" i="0" dirty="0" err="1" smtClean="0">
                <a:solidFill>
                  <a:srgbClr val="7FA7E3"/>
                </a:solidFill>
                <a:effectLst/>
                <a:latin typeface="KaTeX_SansSerif"/>
              </a:rPr>
              <a:t>products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5909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0"/>
            <a:ext cx="103251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CC665A"/>
                </a:solidFill>
                <a:effectLst/>
                <a:latin typeface="KaTeX_SansSerif"/>
              </a:rPr>
              <a:t/>
            </a:r>
            <a:br>
              <a:rPr lang="en-AU" sz="2800" b="0" i="0" dirty="0" smtClean="0">
                <a:solidFill>
                  <a:srgbClr val="CC665A"/>
                </a:solidFill>
                <a:effectLst/>
                <a:latin typeface="KaTeX_SansSerif"/>
              </a:rPr>
            </a:br>
            <a:r>
              <a:rPr lang="en-AU" sz="4400" b="0" i="0" dirty="0" err="1" smtClean="0">
                <a:solidFill>
                  <a:srgbClr val="CC665A"/>
                </a:solidFill>
                <a:effectLst/>
                <a:latin typeface="KaTeX_SansSerif"/>
              </a:rPr>
              <a:t>reactants</a:t>
            </a:r>
            <a:r>
              <a:rPr lang="en-AU" sz="4400" b="0" i="0" dirty="0" err="1" smtClean="0">
                <a:solidFill>
                  <a:srgbClr val="444444"/>
                </a:solidFill>
                <a:effectLst/>
                <a:latin typeface="KaTeX_Main"/>
              </a:rPr>
              <a:t>⟶</a:t>
            </a:r>
            <a:r>
              <a:rPr lang="en-AU" sz="4400" b="0" i="0" dirty="0" err="1" smtClean="0">
                <a:solidFill>
                  <a:srgbClr val="7FA7E3"/>
                </a:solidFill>
                <a:effectLst/>
                <a:latin typeface="KaTeX_SansSerif"/>
              </a:rPr>
              <a:t>products</a:t>
            </a:r>
            <a:endParaRPr lang="en-AU" sz="4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substances you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begin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with. 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baking a cake,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 </a:t>
            </a:r>
            <a:r>
              <a:rPr lang="en-AU" sz="28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cake batter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reactants.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substances that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created.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example, the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finished cake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product.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12" y="4920734"/>
            <a:ext cx="1000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>
                <a:solidFill>
                  <a:srgbClr val="444444"/>
                </a:solidFill>
                <a:latin typeface="KaTeX_Main"/>
              </a:rPr>
              <a:t>⟶</a:t>
            </a:r>
            <a:endParaRPr lang="en-AU" sz="5400" dirty="0"/>
          </a:p>
        </p:txBody>
      </p:sp>
      <p:pic>
        <p:nvPicPr>
          <p:cNvPr id="10" name="1527550905.068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39912" y="3859986"/>
            <a:ext cx="3822700" cy="2867025"/>
          </a:xfrm>
          <a:prstGeom prst="rect">
            <a:avLst/>
          </a:prstGeom>
        </p:spPr>
      </p:pic>
      <p:pic>
        <p:nvPicPr>
          <p:cNvPr id="11" name="1527547908.26628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13599" y="3741929"/>
            <a:ext cx="3980109" cy="29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7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7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33173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 be </a:t>
            </a:r>
            <a:r>
              <a:rPr lang="en-AU" sz="2800" b="1" i="1" dirty="0" smtClean="0">
                <a:solidFill>
                  <a:srgbClr val="7A3D67"/>
                </a:solidFill>
                <a:effectLst/>
                <a:latin typeface="Arial" panose="020B0604020202020204" pitchFamily="34" charset="0"/>
              </a:rPr>
              <a:t>chemically different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chemical reaction.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rusting car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rust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being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28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iron, air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9DA39B"/>
                </a:solidFill>
                <a:effectLst/>
                <a:latin typeface="Arial" panose="020B0604020202020204" pitchFamily="34" charset="0"/>
              </a:rPr>
              <a:t>crushed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chemical reaction because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up the car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change.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6413737.997331g/1476413739989-31711463176732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587375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517968660.850291g/1517968660861-113364239859580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3808541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105539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7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chemical reaction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cannot be reversed by physical means, and often </a:t>
            </a:r>
            <a:r>
              <a:rPr lang="en-AU" sz="2700" b="1" i="0" dirty="0" smtClean="0">
                <a:solidFill>
                  <a:srgbClr val="8BA4AF"/>
                </a:solidFill>
                <a:effectLst/>
                <a:latin typeface="Arial" panose="020B0604020202020204" pitchFamily="34" charset="0"/>
              </a:rPr>
              <a:t>cannot be reversed at all.</a:t>
            </a:r>
            <a:endParaRPr lang="en-AU" sz="27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 bake a </a:t>
            </a:r>
            <a:r>
              <a:rPr lang="en-AU" sz="2700" b="1" i="0" dirty="0" smtClean="0">
                <a:solidFill>
                  <a:srgbClr val="DCB18A"/>
                </a:solidFill>
                <a:effectLst/>
                <a:latin typeface="Arial" panose="020B0604020202020204" pitchFamily="34" charset="0"/>
              </a:rPr>
              <a:t>cookie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chemical change), the cookie </a:t>
            </a:r>
            <a:r>
              <a:rPr lang="en-AU" sz="2700" b="1" i="0" dirty="0" smtClean="0">
                <a:solidFill>
                  <a:srgbClr val="DCB18A"/>
                </a:solidFill>
                <a:effectLst/>
                <a:latin typeface="Arial" panose="020B0604020202020204" pitchFamily="34" charset="0"/>
              </a:rPr>
              <a:t>cannot be un-baked.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would take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extraordinary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to reverse this change.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different from </a:t>
            </a:r>
            <a:r>
              <a:rPr lang="en-AU" sz="2700" b="1" i="0" dirty="0" smtClean="0">
                <a:solidFill>
                  <a:srgbClr val="3D7A6E"/>
                </a:solidFill>
                <a:effectLst/>
                <a:latin typeface="Arial" panose="020B0604020202020204" pitchFamily="34" charset="0"/>
              </a:rPr>
              <a:t>physical changes,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 </a:t>
            </a:r>
            <a:r>
              <a:rPr lang="en-AU" sz="2700" b="1" i="0" dirty="0" smtClean="0">
                <a:solidFill>
                  <a:srgbClr val="8BA4AF"/>
                </a:solidFill>
                <a:effectLst/>
                <a:latin typeface="Arial" panose="020B0604020202020204" pitchFamily="34" charset="0"/>
              </a:rPr>
              <a:t>always reversible.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water is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frozen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boiled,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be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melted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condensed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return to a liquid.</a:t>
            </a:r>
            <a:endParaRPr lang="en-AU" sz="27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94.56146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425" y="660400"/>
            <a:ext cx="567145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24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KaTeX_SansSerif</vt:lpstr>
      <vt:lpstr>Office Theme</vt:lpstr>
      <vt:lpstr>Chemical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Reactions</dc:title>
  <dc:creator>Joseph D'cruz</dc:creator>
  <cp:lastModifiedBy>Joseph D'cruz</cp:lastModifiedBy>
  <cp:revision>1</cp:revision>
  <dcterms:created xsi:type="dcterms:W3CDTF">2020-05-31T02:04:03Z</dcterms:created>
  <dcterms:modified xsi:type="dcterms:W3CDTF">2020-05-31T02:05:56Z</dcterms:modified>
</cp:coreProperties>
</file>