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92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28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0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365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50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87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29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2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603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77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612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05D1-069D-4693-9599-97ED51FC280B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74780-8E9C-4BA3-9C3E-4186091E2B1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17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Identifying minerals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878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29337"/>
            <a:ext cx="10833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that we’ve seen how strong minerals are, let’s see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how they break.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minerals fracture in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particular patterns,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others fracture into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random shapes.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property is called the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cleavage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mineral.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5407328.919121g/1455407334487-170496505829159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3263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018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293638"/>
            <a:ext cx="10706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look at galena and quartz as an example.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Galena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looks like it’s been sculpted, but it hasn’t! Galena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naturally fractures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neat cubes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flat, shiny faces.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compare it to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quartz.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glassy mineral breaks into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incredibly sharp fragments.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50" y="3170237"/>
            <a:ext cx="6895399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7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423039"/>
            <a:ext cx="11366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characteristic we study is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lustre.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Lustre describes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reflective property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mineral. In other words, how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shiny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it?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 great many words we use to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describe the lustre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mineral, so here’s the easiest one: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metallic.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Minerals with metallic lustres are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very reflective. </a:t>
            </a:r>
            <a:r>
              <a:rPr lang="en-AU" sz="2400" b="1" i="0" dirty="0" err="1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Sphalerite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 and magnetite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two such examples.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242" y="3890962"/>
            <a:ext cx="7016616" cy="264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34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73440"/>
            <a:ext cx="11671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lustrous minerals appear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glassy,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 others look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dull.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use the term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vitreous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describe these glassy minerals.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Quartz and fluorite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two such examples.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course, there are some minerals that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don’t seem to reflect light at all,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bauxite and kaolinite.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describe the lustres of these minerals as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earthy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dull). Don’t discount these minerals just because they’re dull, though: they’re important parts of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Earth’s crust!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541" y="3967560"/>
            <a:ext cx="7252618" cy="28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0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234940"/>
            <a:ext cx="11455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characteristic we’ll consider is the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mineral.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Density is a property that describes how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heavy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object is for a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given volume.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two objects have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same volume,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one with the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greater density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always heavier.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Density is measured numerically in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grams per cubic centimetre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(g cm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rock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basalt,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component of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Earth's oceanic crust,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denser than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granite,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component of the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Earth's continental crust.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224" y="3419474"/>
            <a:ext cx="6886575" cy="281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19839"/>
            <a:ext cx="11468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Osmium is said to be the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densest mineral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 Let’s see the numbers to back this up!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turns out that osmium’s density is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KaTeX_Main"/>
              </a:rPr>
              <a:t>22.6 g cm</a:t>
            </a:r>
            <a:r>
              <a:rPr lang="en-AU" sz="2400" b="0" i="0" baseline="30000" dirty="0" smtClean="0">
                <a:solidFill>
                  <a:srgbClr val="7C6899"/>
                </a:solidFill>
                <a:effectLst/>
                <a:latin typeface="KaTeX_Main"/>
              </a:rPr>
              <a:t>−</a:t>
            </a:r>
            <a:r>
              <a:rPr lang="en-AU" sz="2400" b="1" i="0" baseline="30000" dirty="0" smtClean="0">
                <a:solidFill>
                  <a:srgbClr val="7C6899"/>
                </a:solidFill>
                <a:effectLst/>
                <a:latin typeface="KaTeX_Main"/>
              </a:rPr>
              <a:t>3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KaTeX_Main"/>
              </a:rPr>
              <a:t>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contrast, graphite’s density is a measly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2.3 g cm</a:t>
            </a:r>
            <a:r>
              <a:rPr lang="en-AU" sz="2400" b="0" i="0" baseline="30000" dirty="0" smtClean="0">
                <a:solidFill>
                  <a:srgbClr val="EF798A"/>
                </a:solidFill>
                <a:effectLst/>
                <a:latin typeface="KaTeX_Main"/>
              </a:rPr>
              <a:t>−</a:t>
            </a:r>
            <a:r>
              <a:rPr lang="en-AU" sz="2400" b="1" i="0" baseline="30000" dirty="0" smtClean="0">
                <a:solidFill>
                  <a:srgbClr val="EF798A"/>
                </a:solidFill>
                <a:effectLst/>
                <a:latin typeface="KaTeX_Main"/>
              </a:rPr>
              <a:t>3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put it like this:</a:t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pencil typically weighs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6–7 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pencil lead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made of osmium, that pencil would weigh about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ten times as much!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Not something you’d write with everyday.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86307889.158241g/1586307888431-2711843057472214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23" y="3746499"/>
            <a:ext cx="5314454" cy="265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2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474"/>
            <a:ext cx="12131210" cy="52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4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225336"/>
            <a:ext cx="1148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cap off with a summary of the mineral characteristics we’ve just learnt!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825500"/>
            <a:ext cx="6888163" cy="60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7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113135"/>
            <a:ext cx="1000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major characteristics studied in minerals.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Identify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minerals based on their characteristics.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A collage of various minerals and gemstones, including emerald, garnet, amethyst and diamon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3325812"/>
            <a:ext cx="76104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7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58339"/>
            <a:ext cx="1126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easiest characteristics to look for in a mineral is its colour.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minerals have </a:t>
            </a:r>
            <a:r>
              <a:rPr lang="en-AU" sz="2400" b="1" i="0" dirty="0" smtClean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distinctive colours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associated with them.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colour 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named after the mineral, as are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silver and copper.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Let's also not forget that many </a:t>
            </a:r>
            <a:r>
              <a:rPr lang="en-AU" sz="2400" b="1" i="0" dirty="0" smtClean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gemstones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world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lend their names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even more dazzling colours: ruby, sapphire, emerald, amethyst—you get the idea.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A collage of diamond, rubies and various quartz specimens. These are incredibly hard mineral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3101836"/>
            <a:ext cx="6556375" cy="34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7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472639"/>
            <a:ext cx="112395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a given mineral can come in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many different colours.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best place to see this is in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jewellery,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many gemstones are actually </a:t>
            </a:r>
            <a:r>
              <a:rPr lang="en-AU" sz="2400" b="1" i="0" dirty="0" smtClean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different forms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same mineral.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1" i="0" dirty="0" smtClean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Rubies and sapphires,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typically red and blue respectively, are both forms of the mineral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corundum.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Red rubi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75" y="3427412"/>
            <a:ext cx="3810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ue sapphir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4" y="3427411"/>
            <a:ext cx="4354287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0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749638"/>
            <a:ext cx="10871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Here’s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another case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colour is an unreliable measure.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minerals also have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similar colours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For example,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gold and pyrite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almost the same colour;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fact,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many hopeful miners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mistake pyrite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gold, leading to its nickname of </a:t>
            </a:r>
            <a:r>
              <a:rPr lang="en-AU" sz="24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‘fool’s gold’.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3351212"/>
            <a:ext cx="7619458" cy="27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3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538540"/>
            <a:ext cx="73406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 are a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feast for the eyes,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not for the teeth.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characteristic we’ll look at is the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hardness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mineral. A hard mineral is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difficult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007276"/>
                </a:solidFill>
                <a:effectLst/>
                <a:latin typeface="Arial" panose="020B0604020202020204" pitchFamily="34" charset="0"/>
              </a:rPr>
              <a:t>bend, distort or leave a dent 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a result, it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easily leaves a scratch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 softer mineral.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diamond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hardest mineral, while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talc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softest. This means that diamond would leave a scratch on talc.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86311347.053191g/1586311345229-3963823986338228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900" y="2349500"/>
            <a:ext cx="3662450" cy="24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5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6540"/>
            <a:ext cx="711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measure hardness using the Mohs scales of hardness.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scale was named after the German geologist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Friedrich Mohs.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picked ten samples of minerals with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distinctly different </a:t>
            </a:r>
            <a:r>
              <a:rPr lang="en-AU" sz="2400" b="1" i="0" dirty="0" err="1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hardnesses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gave them a number from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for the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softest mineral,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for the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hardest.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 </a:t>
            </a:r>
            <a:r>
              <a:rPr lang="en-AU" sz="2400" b="1" i="0" dirty="0" smtClean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test kits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samples of minerals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 these assigned values. However, most test kits </a:t>
            </a:r>
            <a:r>
              <a:rPr lang="en-AU" sz="24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don’t include diamond,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has a value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3BA486"/>
                </a:solidFill>
                <a:effectLst/>
                <a:latin typeface="Arial" panose="020B0604020202020204" pitchFamily="34" charset="0"/>
              </a:rPr>
              <a:t>cut down the cost.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86224046.015941g/1586224043569-2021732886478406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1387583"/>
            <a:ext cx="3063875" cy="463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2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7" y="434974"/>
            <a:ext cx="9123363" cy="61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1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26643"/>
            <a:ext cx="118491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don’t happen to have a kit lying around, an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even simpler test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scratch plate test.</a:t>
            </a:r>
            <a:endParaRPr lang="en-AU" sz="20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requires a scratch plate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made of glass,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has a Mohs value of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KaTeX_Main"/>
              </a:rPr>
              <a:t>5.5.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this value sits in the middle of the scale, glass is very useful as a </a:t>
            </a:r>
            <a:r>
              <a:rPr lang="en-AU" sz="20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benchmark for comparison.</a:t>
            </a:r>
            <a:endParaRPr lang="en-AU" sz="20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scratch plate test, we take an </a:t>
            </a:r>
            <a:r>
              <a:rPr lang="en-AU" sz="20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unknown mineral sample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scrape it against a glass plate. If it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leaves a scratch,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know that the mineral has a hardness of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over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KaTeX_Main"/>
              </a:rPr>
              <a:t>5.5.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not, we know that its hardness is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less than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KaTeX_Main"/>
              </a:rPr>
              <a:t>5.5.</a:t>
            </a:r>
            <a:endParaRPr lang="en-AU" sz="20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be </a:t>
            </a:r>
            <a:r>
              <a:rPr lang="en-AU" sz="2000" b="1" i="0" dirty="0" smtClean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even more resourceful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using ourselves, or the things in our homes! Our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fingernails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 hardness of </a:t>
            </a:r>
            <a:r>
              <a:rPr lang="en-AU" sz="2000" b="1" i="0" dirty="0" smtClean="0">
                <a:solidFill>
                  <a:srgbClr val="FF7F50"/>
                </a:solidFill>
                <a:effectLst/>
                <a:latin typeface="KaTeX_Main"/>
              </a:rPr>
              <a:t>2.5,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(as in cutlery) has a hardness of </a:t>
            </a:r>
            <a:r>
              <a:rPr lang="en-AU" sz="2000" b="1" i="0" dirty="0" smtClean="0">
                <a:solidFill>
                  <a:srgbClr val="21A0B1"/>
                </a:solidFill>
                <a:effectLst/>
                <a:latin typeface="KaTeX_Main"/>
              </a:rPr>
              <a:t>6.5.</a:t>
            </a:r>
            <a:endParaRPr lang="en-AU" sz="20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12" y="3773487"/>
            <a:ext cx="4905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Identifying minerals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minerals</dc:title>
  <dc:creator>Joseph D'cruz</dc:creator>
  <cp:lastModifiedBy>Joseph D'cruz</cp:lastModifiedBy>
  <cp:revision>1</cp:revision>
  <dcterms:created xsi:type="dcterms:W3CDTF">2020-07-14T01:24:10Z</dcterms:created>
  <dcterms:modified xsi:type="dcterms:W3CDTF">2020-07-14T01:24:27Z</dcterms:modified>
</cp:coreProperties>
</file>