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A80-D319-4CFD-8F3E-4E8C1955098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D4DC-C41C-404E-B522-8424427E03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08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A80-D319-4CFD-8F3E-4E8C1955098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D4DC-C41C-404E-B522-8424427E03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34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A80-D319-4CFD-8F3E-4E8C1955098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D4DC-C41C-404E-B522-8424427E03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32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A80-D319-4CFD-8F3E-4E8C1955098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D4DC-C41C-404E-B522-8424427E03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749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A80-D319-4CFD-8F3E-4E8C1955098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D4DC-C41C-404E-B522-8424427E03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199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A80-D319-4CFD-8F3E-4E8C1955098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D4DC-C41C-404E-B522-8424427E03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131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A80-D319-4CFD-8F3E-4E8C1955098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D4DC-C41C-404E-B522-8424427E03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11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A80-D319-4CFD-8F3E-4E8C1955098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D4DC-C41C-404E-B522-8424427E03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24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A80-D319-4CFD-8F3E-4E8C1955098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D4DC-C41C-404E-B522-8424427E03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915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A80-D319-4CFD-8F3E-4E8C1955098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D4DC-C41C-404E-B522-8424427E03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3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3AA80-D319-4CFD-8F3E-4E8C1955098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BD4DC-C41C-404E-B522-8424427E03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68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3AA80-D319-4CFD-8F3E-4E8C1955098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BD4DC-C41C-404E-B522-8424427E03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19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educationperfect.com/app/#/Science/2631448/1532055/activity-starter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Mechanical Layers of the Earth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329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200" y="913537"/>
            <a:ext cx="10566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end of this lesson,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should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features of the lithosphere, asthenosphere and mesosphere.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Compare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contrast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physical properties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Earth's lithosphere, asthenosphere and mesosphere layers.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87075490.15891g/1587075489439-382761581751285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58" y="2768600"/>
            <a:ext cx="7814141" cy="40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34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9300" y="312341"/>
            <a:ext cx="1122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what is the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lithosphere?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lithosphere is the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solid, outer part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Earth! It comprises the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Earth's crust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brittle upper portion of the mantle. 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lithosphere’s name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comes from the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Greek '</a:t>
            </a:r>
            <a:r>
              <a:rPr lang="en-AU" sz="2400" b="1" i="0" dirty="0" err="1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lithos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 + sphere',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means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'stone sphere'. 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two types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lithosphere: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oceanic lithosphere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continental lithosphere.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Oceanic lithosphere is associated with oceanic crust, and is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slightly denser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continental lithosphere.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88635971.977711g/1588635970130-68829487458942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679" y="4018598"/>
            <a:ext cx="2509302" cy="248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71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9288" y="36352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lithosphere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composed of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tough, rigid rocks.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lithosphere is relatively cool,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contributes to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rock strength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this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mechanical layer.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deeper you go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lithosphere (greater than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100 km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the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hotter it gets.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increase in temperature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weakens the rock strength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leads to greater plasticity. The lithosphere can withstand a great amount of force before undergoing deformation.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88539206.247321g/1588539205479-129520342701488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288" y="987569"/>
            <a:ext cx="5102705" cy="500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9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650" y="229791"/>
            <a:ext cx="119443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Despite its strength, the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lithosphere did break up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some point in the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distant past.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Instead of being a smooth sphere, the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lithosphere is divided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massive plates of rock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(tectonic plates). Together, these plates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form a kind of shell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covers the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softer asthenosphere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underneath. They are the armour of our planet!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most well-known feature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associated with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Earth’s lithosphere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tectonic activity.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Tectonic activity describes the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interactions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different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tectonic plates.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ography/1524024544.690291g/1524024544678-28730044206291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099" y="3807408"/>
            <a:ext cx="4689475" cy="286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87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3250" y="3245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Lying underneath the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lithosphere,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is the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asthenosphere.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315135"/>
            <a:ext cx="68770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asthenosphere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consists of the “middle section” of the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Earth’s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mantle.</a:t>
            </a:r>
            <a:endParaRPr lang="en-AU" sz="2400" dirty="0"/>
          </a:p>
        </p:txBody>
      </p:sp>
      <p:sp>
        <p:nvSpPr>
          <p:cNvPr id="12" name="Rectangle 11"/>
          <p:cNvSpPr/>
          <p:nvPr/>
        </p:nvSpPr>
        <p:spPr>
          <a:xfrm>
            <a:off x="160409" y="2281446"/>
            <a:ext cx="63912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Geologists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separate the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asthenosphere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lithosphere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temperature.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boundary between the lithosphere and asthenosphere is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defined by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temperature of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KaTeX_Main"/>
              </a:rPr>
              <a:t>1300</a:t>
            </a:r>
            <a:r>
              <a:rPr lang="en-AU" sz="2400" b="0" i="0" dirty="0" smtClean="0">
                <a:solidFill>
                  <a:srgbClr val="DD8940"/>
                </a:solidFill>
                <a:effectLst/>
                <a:latin typeface="KaTeX_Main"/>
              </a:rPr>
              <a:t>°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KaTeX_Main"/>
              </a:rPr>
              <a:t>C.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dirty="0"/>
          </a:p>
        </p:txBody>
      </p:sp>
      <p:sp>
        <p:nvSpPr>
          <p:cNvPr id="13" name="Rectangle 12"/>
          <p:cNvSpPr/>
          <p:nvPr/>
        </p:nvSpPr>
        <p:spPr>
          <a:xfrm>
            <a:off x="381000" y="4725084"/>
            <a:ext cx="6496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Rocks that are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cooler than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KaTeX_Main"/>
              </a:rPr>
              <a:t>1300</a:t>
            </a:r>
            <a:r>
              <a:rPr lang="en-AU" sz="2400" b="0" i="0" dirty="0" smtClean="0">
                <a:solidFill>
                  <a:srgbClr val="007276"/>
                </a:solidFill>
                <a:effectLst/>
                <a:latin typeface="KaTeX_Main"/>
              </a:rPr>
              <a:t>°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part of the lithosphere, while rocks that are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hotter than this set 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considered part of the asthenosphere.</a:t>
            </a:r>
            <a:endParaRPr lang="en-AU" sz="2400" dirty="0"/>
          </a:p>
        </p:txBody>
      </p:sp>
      <p:pic>
        <p:nvPicPr>
          <p:cNvPr id="5130" name="Picture 10" descr="https://www.educationperfect.com/media/content/Science/1588541004.864691g/1588541004014-330992062156921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092" y="1730633"/>
            <a:ext cx="4418448" cy="437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1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1050" y="400735"/>
            <a:ext cx="10229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asthenosphere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denser, weaker layer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beneath the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lithosphere.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1050" y="1231732"/>
            <a:ext cx="6610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asthenosphere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much more ductile than the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lithosphere or the lower mantle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beneath it.</a:t>
            </a:r>
            <a:endParaRPr lang="en-AU" sz="2400" dirty="0"/>
          </a:p>
        </p:txBody>
      </p:sp>
      <p:sp>
        <p:nvSpPr>
          <p:cNvPr id="6" name="Rectangle 5"/>
          <p:cNvSpPr/>
          <p:nvPr/>
        </p:nvSpPr>
        <p:spPr>
          <a:xfrm>
            <a:off x="781050" y="24320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temperature and pressure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asthenosphere are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so high that rocks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this mechanical layer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soften.</a:t>
            </a:r>
            <a:endParaRPr lang="en-AU" sz="2400" dirty="0"/>
          </a:p>
        </p:txBody>
      </p:sp>
      <p:sp>
        <p:nvSpPr>
          <p:cNvPr id="7" name="Rectangle 6"/>
          <p:cNvSpPr/>
          <p:nvPr/>
        </p:nvSpPr>
        <p:spPr>
          <a:xfrm>
            <a:off x="781050" y="384878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rocks in the asthenosphere are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soft enough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they are able to move, but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very </a:t>
            </a:r>
            <a:r>
              <a:rPr lang="en-AU" sz="2400" b="1" i="0" dirty="0" err="1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very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 slowly.</a:t>
            </a:r>
            <a:endParaRPr lang="en-AU" sz="2400" dirty="0"/>
          </a:p>
        </p:txBody>
      </p:sp>
      <p:sp>
        <p:nvSpPr>
          <p:cNvPr id="8" name="Rectangle 7"/>
          <p:cNvSpPr/>
          <p:nvPr/>
        </p:nvSpPr>
        <p:spPr>
          <a:xfrm>
            <a:off x="781050" y="504911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DD8940"/>
                </a:solidFill>
                <a:effectLst/>
                <a:latin typeface="Arial" panose="020B0604020202020204" pitchFamily="34" charset="0"/>
              </a:rPr>
              <a:t>asthenosphere can move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of a process called convection. You can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learn more about this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AU" sz="24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Plate Tectonics lesson.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 descr="https://www.educationperfect.com/media/content/Science/1588193898.946451g/1588193900133-1249601246393784-8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065" y="2229550"/>
            <a:ext cx="4883960" cy="28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6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7340"/>
            <a:ext cx="116395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final mechanical layer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Earth we need to learn about is the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mesosphere!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mesosphere lies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beneath the asthenosphere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above the outer core!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encompasses the lower mantle,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rocks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still flow and move,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at a much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slower rate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 asthenosphere.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68829E"/>
                </a:solidFill>
                <a:effectLst/>
                <a:latin typeface="Arial" panose="020B0604020202020204" pitchFamily="34" charset="0"/>
              </a:rPr>
              <a:t>temperature and pressure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mesosphere is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far greater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both the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lithosphere and asthenosphere!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88549740.120961g/1588549738799-330992062156921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698" y="4076700"/>
            <a:ext cx="3075925" cy="311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54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KaTeX_Main</vt:lpstr>
      <vt:lpstr>Office Theme</vt:lpstr>
      <vt:lpstr>Mechanical Layers of the Earth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Layers of the Earth</dc:title>
  <dc:creator>Joseph D'cruz</dc:creator>
  <cp:lastModifiedBy>Joseph D'cruz</cp:lastModifiedBy>
  <cp:revision>2</cp:revision>
  <dcterms:created xsi:type="dcterms:W3CDTF">2020-07-13T10:47:59Z</dcterms:created>
  <dcterms:modified xsi:type="dcterms:W3CDTF">2020-07-13T10:51:02Z</dcterms:modified>
</cp:coreProperties>
</file>