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34972-F022-4463-9C9E-A3F41A2A3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C7BC7-6495-43F4-BC2A-BD7747BDC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7C979-73D5-4E0F-B90C-072BE7EB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2E56-A2BC-4061-BC2F-D879CCDE275C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A9992-AEB0-48D8-AD8D-6FA9D166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25126-E76C-4631-AA8C-937319C8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02C9-9A28-4104-8DF7-E082E6274E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491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3B9F3-E13B-4F1C-9E4D-3D956243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59227-A5EF-4217-B96D-EAE35FF0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E4843-FA7A-413E-AA21-2F0ABF2F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2E56-A2BC-4061-BC2F-D879CCDE275C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7CE85-E6A3-45D7-98FB-CA1673010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F1315-B6A9-41F6-B6E5-834F5EF3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02C9-9A28-4104-8DF7-E082E6274E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920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A55582-6ACC-4902-8284-76121D1CE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37E62-AD1B-44DF-B195-072AE219A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FAC29-F805-4D02-BE76-D919E9D6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2E56-A2BC-4061-BC2F-D879CCDE275C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D7432-242C-4532-BFA4-201FE03F9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38676-0596-4947-AD54-05EC841A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02C9-9A28-4104-8DF7-E082E6274E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998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396D-0B39-43CB-8D3D-4FA9487D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E0AC-7745-4960-B20D-586241AB3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7D932-6C2F-4F57-AC94-3EB2BD81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2E56-A2BC-4061-BC2F-D879CCDE275C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4BE21-3BC5-4B03-9100-9FD154B3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74DCD-E51E-484F-B1B5-99922B15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02C9-9A28-4104-8DF7-E082E6274E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07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4C585-CD8F-45E8-B311-3D1760EE4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3F54F-C265-4A2A-94B3-EA3A2DF2D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23B3F-02B6-4CF9-BA9C-DA08B8A1A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2E56-A2BC-4061-BC2F-D879CCDE275C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FAD7C-CD40-4CFF-B78F-5A429F33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6DA4A-543E-4457-832B-13B66CA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02C9-9A28-4104-8DF7-E082E6274E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163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0ECD-D1B4-40A8-85B7-4343618C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D3446-2D68-4C54-9883-EFBD30E37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38CFA-0D6D-4BE3-A9ED-E8CC654A2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C4F7B-FDCB-49BF-9E95-2047459C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2E56-A2BC-4061-BC2F-D879CCDE275C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A90C8-96CF-4E2A-8EBE-9268A1F1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17CB7-E6DA-4155-900A-B91FD771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02C9-9A28-4104-8DF7-E082E6274E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810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F004-8712-442B-8C05-BDAB6825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B8712-2B45-4C72-B691-F608A4A43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9DC2F-E75E-4D2F-800F-666B3B2C6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64E85-602C-421A-AA80-CD6AF95B1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E6B7D1-2660-4341-8286-D31B506F4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67818C-D58A-47A0-92DB-7CA3637B8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2E56-A2BC-4061-BC2F-D879CCDE275C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7C9E1A-7E45-4472-B324-DFF39FAA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8DA62B-40E1-480C-AD6F-D02ED5B6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02C9-9A28-4104-8DF7-E082E6274E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632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0E293-58F2-444E-B6DB-861D4D2F2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97350-A828-42AA-B288-B5E2568B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2E56-A2BC-4061-BC2F-D879CCDE275C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86C47-D819-461C-BF77-AA3136D5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AEAF0-2511-46B5-8111-22192936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02C9-9A28-4104-8DF7-E082E6274E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378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E8928-0E23-481D-9E8E-51F98725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2E56-A2BC-4061-BC2F-D879CCDE275C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E28C5-6EFF-4C02-9B91-F1A5CAF0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D6320-AD8F-4555-AB51-0176F41A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02C9-9A28-4104-8DF7-E082E6274E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683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21E34-BC46-463F-8433-5F87AF176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A93E1-A086-408B-8CF0-B2D4CD9C3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1587E-178F-4944-9776-FA6082887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2EA84-43BC-4C66-A7A0-F50D3416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2E56-A2BC-4061-BC2F-D879CCDE275C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16F25-ED3A-412C-9714-1350FE8B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23F3F-25BC-468B-A67D-47E643E15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02C9-9A28-4104-8DF7-E082E6274E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711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C3F8-B7ED-4716-BE56-3652E5251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44E664-06C1-4AB3-B115-0CF8475E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0C6D9-448D-4984-A3ED-303AF90C4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65623-FEFC-46BC-B63F-69CC8CBEA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2E56-A2BC-4061-BC2F-D879CCDE275C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C2F70-73DA-4D4E-8013-38CD4FEA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FC974-E818-4114-A6FF-125CECEC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302C9-9A28-4104-8DF7-E082E6274E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34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4B2AEF-850E-46D4-91B8-1BEF133D9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C884A-879F-4167-AA8C-9B6320302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004A7-55C4-4A22-A72A-780E313DD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12E56-A2BC-4061-BC2F-D879CCDE275C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1ABE4-81B3-42B0-BF5C-F4C35F90B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0EE23-FC68-49F2-A736-22F471EBE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02C9-9A28-4104-8DF7-E082E6274E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182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9ACB4-7F3D-4752-8FEB-B811E42B19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Metamorphic Rocks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D1596-F332-4F7C-B987-9A55968E47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5434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344149-76FD-42A2-9818-A934528B8A7A}"/>
              </a:ext>
            </a:extLst>
          </p:cNvPr>
          <p:cNvSpPr/>
          <p:nvPr/>
        </p:nvSpPr>
        <p:spPr>
          <a:xfrm>
            <a:off x="693419" y="797064"/>
            <a:ext cx="1030224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rocks formed from contact metamorphism include </a:t>
            </a:r>
            <a:r>
              <a:rPr lang="en-US" sz="2800" b="1" i="0" dirty="0">
                <a:solidFill>
                  <a:srgbClr val="C96F54"/>
                </a:solidFill>
                <a:effectLst/>
                <a:latin typeface="Arial" panose="020B0604020202020204" pitchFamily="34" charset="0"/>
              </a:rPr>
              <a:t>marble and quartzite.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Both of these rocks </a:t>
            </a:r>
            <a:r>
              <a:rPr lang="en-US" sz="2800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don’t usually show foliation.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Marble is made of the mineral </a:t>
            </a:r>
            <a:r>
              <a:rPr lang="en-US" sz="2800" b="1" i="0" dirty="0">
                <a:solidFill>
                  <a:srgbClr val="067DB1"/>
                </a:solidFill>
                <a:effectLst/>
                <a:latin typeface="Arial" panose="020B0604020202020204" pitchFamily="34" charset="0"/>
              </a:rPr>
              <a:t>calcite,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is formed from the rock limestone.</a:t>
            </a:r>
            <a:endParaRPr lang="en-AU" sz="28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B08935C-F724-4B04-833B-0B04C4DF6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290" y="3072765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63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48C101-8EEE-44AB-84FB-003BCFB9C814}"/>
              </a:ext>
            </a:extLst>
          </p:cNvPr>
          <p:cNvSpPr/>
          <p:nvPr/>
        </p:nvSpPr>
        <p:spPr>
          <a:xfrm>
            <a:off x="655320" y="379502"/>
            <a:ext cx="110718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lesson, you should be able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Define</a:t>
            </a:r>
            <a:r>
              <a:rPr lang="en-US" sz="3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metamorphic rock.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Describe</a:t>
            </a:r>
            <a:r>
              <a:rPr lang="en-US" sz="3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 metamorphic rocks are formed.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067DB1"/>
                </a:solidFill>
                <a:effectLst/>
                <a:latin typeface="Arial" panose="020B0604020202020204" pitchFamily="34" charset="0"/>
              </a:rPr>
              <a:t>Compare</a:t>
            </a:r>
            <a:r>
              <a:rPr lang="en-US" sz="3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3600" b="1" i="0" dirty="0">
                <a:solidFill>
                  <a:srgbClr val="067DB1"/>
                </a:solidFill>
                <a:effectLst/>
                <a:latin typeface="Arial" panose="020B0604020202020204" pitchFamily="34" charset="0"/>
              </a:rPr>
              <a:t>contrast</a:t>
            </a:r>
            <a:r>
              <a:rPr lang="en-US" sz="3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regional and contact metamorphism.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Identify</a:t>
            </a:r>
            <a:r>
              <a:rPr lang="en-US" sz="3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examples of metamorphic rocks in the world.</a:t>
            </a:r>
          </a:p>
        </p:txBody>
      </p:sp>
    </p:spTree>
    <p:extLst>
      <p:ext uri="{BB962C8B-B14F-4D97-AF65-F5344CB8AC3E}">
        <p14:creationId xmlns:p14="http://schemas.microsoft.com/office/powerpoint/2010/main" val="365163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DF6D98-DAD4-499E-A9F2-AB018CF0D38A}"/>
              </a:ext>
            </a:extLst>
          </p:cNvPr>
          <p:cNvSpPr/>
          <p:nvPr/>
        </p:nvSpPr>
        <p:spPr>
          <a:xfrm>
            <a:off x="457200" y="538887"/>
            <a:ext cx="114071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A37166"/>
                </a:solidFill>
                <a:effectLst/>
                <a:latin typeface="Arial" panose="020B0604020202020204" pitchFamily="34" charset="0"/>
              </a:rPr>
              <a:t>Metamorphic rocks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formed from a process called </a:t>
            </a:r>
            <a:r>
              <a:rPr lang="en-US" sz="2800" b="1" i="0" dirty="0">
                <a:solidFill>
                  <a:srgbClr val="A37166"/>
                </a:solidFill>
                <a:effectLst/>
                <a:latin typeface="Arial" panose="020B0604020202020204" pitchFamily="34" charset="0"/>
              </a:rPr>
              <a:t>metamorph</a:t>
            </a:r>
            <a:r>
              <a:rPr lang="en-US" sz="2800" b="1" i="0" u="sng" dirty="0">
                <a:solidFill>
                  <a:srgbClr val="A37166"/>
                </a:solidFill>
                <a:effectLst/>
                <a:latin typeface="Arial" panose="020B0604020202020204" pitchFamily="34" charset="0"/>
              </a:rPr>
              <a:t>ism</a:t>
            </a:r>
            <a:r>
              <a:rPr lang="en-US" sz="2800" b="1" i="0" dirty="0">
                <a:solidFill>
                  <a:srgbClr val="A37166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the </a:t>
            </a:r>
            <a:r>
              <a:rPr lang="en-US" sz="2800" b="1" i="0" dirty="0">
                <a:solidFill>
                  <a:srgbClr val="067DB1"/>
                </a:solidFill>
                <a:effectLst/>
                <a:latin typeface="Arial" panose="020B0604020202020204" pitchFamily="34" charset="0"/>
              </a:rPr>
              <a:t>changing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rock's composition </a:t>
            </a:r>
            <a:r>
              <a:rPr lang="en-US" sz="2800" b="1" i="0" dirty="0">
                <a:solidFill>
                  <a:srgbClr val="067DB1"/>
                </a:solidFill>
                <a:effectLst/>
                <a:latin typeface="Arial" panose="020B0604020202020204" pitchFamily="34" charset="0"/>
              </a:rPr>
              <a:t>without melting or eroding it.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process of </a:t>
            </a:r>
            <a:r>
              <a:rPr lang="en-US" sz="2800" b="1" i="0" dirty="0">
                <a:solidFill>
                  <a:srgbClr val="A37166"/>
                </a:solidFill>
                <a:effectLst/>
                <a:latin typeface="Arial" panose="020B0604020202020204" pitchFamily="34" charset="0"/>
              </a:rPr>
              <a:t>carbon turning to a diamond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 example of metamorphism.</a:t>
            </a:r>
            <a:br>
              <a:rPr lang="en-US" sz="2800" dirty="0"/>
            </a:br>
            <a:endParaRPr lang="en-AU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E71E07-C409-4324-B2ED-67C1137FF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260" y="2576513"/>
            <a:ext cx="762000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88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AF2C22-1922-49C3-90F4-3D0B0524F554}"/>
              </a:ext>
            </a:extLst>
          </p:cNvPr>
          <p:cNvSpPr/>
          <p:nvPr/>
        </p:nvSpPr>
        <p:spPr>
          <a:xfrm>
            <a:off x="342900" y="419864"/>
            <a:ext cx="114757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Metamorphic rocks are made from </a:t>
            </a:r>
            <a:r>
              <a:rPr lang="en-US" sz="2800" b="1" i="0" dirty="0">
                <a:solidFill>
                  <a:srgbClr val="C96F54"/>
                </a:solidFill>
                <a:effectLst/>
                <a:latin typeface="Arial" panose="020B0604020202020204" pitchFamily="34" charset="0"/>
              </a:rPr>
              <a:t>pre-existing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sedimentary rocks, igneous rocks or even other metamorphic rocks.</a:t>
            </a:r>
          </a:p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these original rocks are exposed to </a:t>
            </a:r>
            <a:r>
              <a:rPr lang="en-US" sz="2800" b="1" i="0" dirty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increased temperatures and/or pressures,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can change into </a:t>
            </a:r>
            <a:r>
              <a:rPr lang="en-US" sz="2800" b="1" i="0" dirty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new rocks with new properties.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animation below shows the principle of pressure </a:t>
            </a:r>
            <a:r>
              <a:rPr lang="en-US" sz="2800" b="1" i="0" dirty="0">
                <a:solidFill>
                  <a:srgbClr val="C96F54"/>
                </a:solidFill>
                <a:effectLst/>
                <a:latin typeface="Arial" panose="020B0604020202020204" pitchFamily="34" charset="0"/>
              </a:rPr>
              <a:t>compacting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layers of rock. In metamorphism, this happens </a:t>
            </a:r>
            <a:r>
              <a:rPr lang="en-US" sz="2800" b="1" i="0" dirty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deep within the Earth!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87334300.69129">
            <a:hlinkClick r:id="" action="ppaction://media"/>
            <a:extLst>
              <a:ext uri="{FF2B5EF4-FFF2-40B4-BE49-F238E27FC236}">
                <a16:creationId xmlns:a16="http://schemas.microsoft.com/office/drawing/2014/main" id="{26CE5823-4A20-4FAE-81D4-FA1EE574C08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77440" y="3603496"/>
            <a:ext cx="7771950" cy="325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0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6C7050-AC93-4118-AB78-D8193C423A07}"/>
              </a:ext>
            </a:extLst>
          </p:cNvPr>
          <p:cNvSpPr/>
          <p:nvPr/>
        </p:nvSpPr>
        <p:spPr>
          <a:xfrm>
            <a:off x="631824" y="123002"/>
            <a:ext cx="113696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Rocks have to be </a:t>
            </a:r>
            <a:r>
              <a:rPr lang="en-US" sz="2800" b="1" i="0" dirty="0">
                <a:solidFill>
                  <a:srgbClr val="A37166"/>
                </a:solidFill>
                <a:effectLst/>
                <a:latin typeface="Arial" panose="020B0604020202020204" pitchFamily="34" charset="0"/>
              </a:rPr>
              <a:t>buried deep inside the Earth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be changed into metamorphic rocks.</a:t>
            </a:r>
          </a:p>
          <a:p>
            <a:b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r>
              <a:rPr lang="en-US" sz="2800" b="1" i="0" dirty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Tens of </a:t>
            </a:r>
            <a:r>
              <a:rPr lang="en-US" sz="2800" b="1" i="0" dirty="0" err="1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kilometres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under the surface, the </a:t>
            </a:r>
            <a:r>
              <a:rPr lang="en-US" sz="2800" b="1" i="0" dirty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intense pressure and extreme heat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come together to cause metamorphism.</a:t>
            </a:r>
          </a:p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Geologists think that the </a:t>
            </a:r>
            <a:r>
              <a:rPr lang="en-US" sz="2800" b="1" i="0" dirty="0">
                <a:solidFill>
                  <a:srgbClr val="A37166"/>
                </a:solidFill>
                <a:effectLst/>
                <a:latin typeface="Arial" panose="020B0604020202020204" pitchFamily="34" charset="0"/>
              </a:rPr>
              <a:t>lower part of the Earth's crust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made out of metamorphic rocks such as </a:t>
            </a:r>
            <a:r>
              <a:rPr lang="en-US" sz="2800" b="1" i="0" dirty="0" err="1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eclogite</a:t>
            </a:r>
            <a:r>
              <a:rPr lang="en-US" sz="2800" b="1" i="0" dirty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shown below.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7CDD124-4F82-4780-B113-CFFA914E2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658687"/>
            <a:ext cx="4792980" cy="319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729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AAACA6-3621-4585-8CB1-0FDEA057123D}"/>
              </a:ext>
            </a:extLst>
          </p:cNvPr>
          <p:cNvSpPr/>
          <p:nvPr/>
        </p:nvSpPr>
        <p:spPr>
          <a:xfrm>
            <a:off x="106362" y="325428"/>
            <a:ext cx="1180369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Metamorphism </a:t>
            </a:r>
            <a:r>
              <a:rPr lang="en-US" sz="2400" b="1" i="0" dirty="0">
                <a:solidFill>
                  <a:srgbClr val="A37166"/>
                </a:solidFill>
                <a:effectLst/>
                <a:latin typeface="Arial" panose="020B0604020202020204" pitchFamily="34" charset="0"/>
              </a:rPr>
              <a:t>transforms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minerals inside rocks into </a:t>
            </a:r>
            <a:r>
              <a:rPr lang="en-US" sz="2400" b="1" i="0" dirty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new minerals.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b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b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metamorphic rocks contain </a:t>
            </a:r>
            <a:r>
              <a:rPr lang="en-US" sz="2400" b="1" i="0" dirty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different minerals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the original rocks.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Under </a:t>
            </a:r>
            <a:r>
              <a:rPr lang="en-US" sz="2400" b="1" i="0" dirty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heat and pressure,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minerals inside a rock </a:t>
            </a:r>
            <a:r>
              <a:rPr lang="en-US" sz="2400" b="1" i="0" dirty="0">
                <a:solidFill>
                  <a:srgbClr val="A37166"/>
                </a:solidFill>
                <a:effectLst/>
                <a:latin typeface="Arial" panose="020B0604020202020204" pitchFamily="34" charset="0"/>
              </a:rPr>
              <a:t>exchange chemical elements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each other. </a:t>
            </a:r>
            <a:r>
              <a:rPr lang="en-US" sz="2400" b="1" i="0" dirty="0">
                <a:solidFill>
                  <a:srgbClr val="A37166"/>
                </a:solidFill>
                <a:effectLst/>
                <a:latin typeface="Arial" panose="020B0604020202020204" pitchFamily="34" charset="0"/>
              </a:rPr>
              <a:t>No elements are lost or gained by the rock,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the chemical makeup of the whole rock is </a:t>
            </a:r>
            <a:r>
              <a:rPr lang="en-US" sz="2400" b="1" i="0" dirty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the same before and after metamorphism takes place.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A67BD0C-36D2-42CB-BF39-3C31FCC45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141" y="3765066"/>
            <a:ext cx="6883717" cy="309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329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6128D3-1373-47F3-BB87-56B5F7F8D350}"/>
              </a:ext>
            </a:extLst>
          </p:cNvPr>
          <p:cNvSpPr/>
          <p:nvPr/>
        </p:nvSpPr>
        <p:spPr>
          <a:xfrm>
            <a:off x="1153795" y="387667"/>
            <a:ext cx="98844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Metamorphism occurs in two 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Regional metamorphism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(large-scale)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C96F54"/>
                </a:solidFill>
                <a:effectLst/>
                <a:latin typeface="Arial" panose="020B0604020202020204" pitchFamily="34" charset="0"/>
              </a:rPr>
              <a:t>Contact metamorphism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(small-scale)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C4F3641-97A1-4752-8DBA-E917BE208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060" y="2170262"/>
            <a:ext cx="6454140" cy="430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82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843DBC-C5BC-4565-ADB3-35FF2D54A6FA}"/>
              </a:ext>
            </a:extLst>
          </p:cNvPr>
          <p:cNvSpPr/>
          <p:nvPr/>
        </p:nvSpPr>
        <p:spPr>
          <a:xfrm>
            <a:off x="289242" y="366623"/>
            <a:ext cx="7003097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Regional metamorphism occurs when a </a:t>
            </a:r>
            <a:r>
              <a:rPr lang="en-US" sz="2800" b="1" i="0" dirty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large area of rock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US" sz="2800" b="1" i="0" dirty="0">
                <a:solidFill>
                  <a:srgbClr val="C96F54"/>
                </a:solidFill>
                <a:effectLst/>
                <a:latin typeface="Arial" panose="020B0604020202020204" pitchFamily="34" charset="0"/>
              </a:rPr>
              <a:t>buried deep within the Earth.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b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b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Heat and pressure play </a:t>
            </a:r>
            <a:r>
              <a:rPr lang="en-US" sz="2800" b="1" i="0" dirty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equally important roles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altering the minerals inside the rock.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Many mighty mountain ranges, including the </a:t>
            </a:r>
            <a:r>
              <a:rPr lang="en-US" sz="2800" b="1" i="0" dirty="0">
                <a:solidFill>
                  <a:srgbClr val="C96F54"/>
                </a:solidFill>
                <a:effectLst/>
                <a:latin typeface="Arial" panose="020B0604020202020204" pitchFamily="34" charset="0"/>
              </a:rPr>
              <a:t>Himalayas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US" sz="2800" b="1" i="0" dirty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Southern Alps of New Zealand,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made of rocks that underwent regional metamorphism millions of years ago!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A8FF9D6-97B4-4220-A3B0-1A8CE389A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39" y="1106805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460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CB1E4F-4593-4DC9-9B71-E71F005A0358}"/>
              </a:ext>
            </a:extLst>
          </p:cNvPr>
          <p:cNvSpPr/>
          <p:nvPr/>
        </p:nvSpPr>
        <p:spPr>
          <a:xfrm>
            <a:off x="396240" y="151179"/>
            <a:ext cx="114681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Contact metamorphism occurs on a </a:t>
            </a:r>
            <a:r>
              <a:rPr lang="en-US" sz="2800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relatively small scale.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b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type of metamorphism takes place when a </a:t>
            </a:r>
            <a:r>
              <a:rPr lang="en-US" sz="2800" b="1" i="0" dirty="0">
                <a:solidFill>
                  <a:srgbClr val="C96F54"/>
                </a:solidFill>
                <a:effectLst/>
                <a:latin typeface="Arial" panose="020B0604020202020204" pitchFamily="34" charset="0"/>
              </a:rPr>
              <a:t>body of molten rock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(i.e. magma) intrudes the Earth's crust. In other words, magma forces its way </a:t>
            </a:r>
            <a:r>
              <a:rPr lang="en-US" sz="2800" b="1" i="0" dirty="0">
                <a:solidFill>
                  <a:srgbClr val="A37166"/>
                </a:solidFill>
                <a:effectLst/>
                <a:latin typeface="Arial" panose="020B0604020202020204" pitchFamily="34" charset="0"/>
              </a:rPr>
              <a:t>out of the mantle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into the crust.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rocks around it are exposed to </a:t>
            </a:r>
            <a:r>
              <a:rPr lang="en-US" sz="2800" b="1" i="0" dirty="0">
                <a:solidFill>
                  <a:srgbClr val="C96F54"/>
                </a:solidFill>
                <a:effectLst/>
                <a:latin typeface="Arial" panose="020B0604020202020204" pitchFamily="34" charset="0"/>
              </a:rPr>
              <a:t>extremely high temperatures,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 </a:t>
            </a:r>
            <a:r>
              <a:rPr lang="en-US" sz="2800" b="1" i="0" dirty="0">
                <a:solidFill>
                  <a:srgbClr val="A37166"/>
                </a:solidFill>
                <a:effectLst/>
                <a:latin typeface="Arial" panose="020B0604020202020204" pitchFamily="34" charset="0"/>
              </a:rPr>
              <a:t>relatively low pressures.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It's as though the rock has been </a:t>
            </a:r>
            <a:r>
              <a:rPr lang="en-US" sz="2800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burned or baked!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0B53D43-4B45-4F78-86C2-5DCA2D6E9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89283"/>
            <a:ext cx="5832157" cy="28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65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53</Words>
  <Application>Microsoft Office PowerPoint</Application>
  <PresentationFormat>Widescreen</PresentationFormat>
  <Paragraphs>30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Metamorphic Rocks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Metamorphic Rocks</dc:title>
  <dc:creator>Jean D'cruz</dc:creator>
  <cp:lastModifiedBy>Jean D'cruz</cp:lastModifiedBy>
  <cp:revision>2</cp:revision>
  <dcterms:created xsi:type="dcterms:W3CDTF">2020-05-26T12:27:43Z</dcterms:created>
  <dcterms:modified xsi:type="dcterms:W3CDTF">2020-05-26T12:49:45Z</dcterms:modified>
</cp:coreProperties>
</file>