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7" r:id="rId32"/>
    <p:sldId id="288" r:id="rId33"/>
    <p:sldId id="289" r:id="rId34"/>
    <p:sldId id="293" r:id="rId35"/>
    <p:sldId id="294" r:id="rId36"/>
    <p:sldId id="295" r:id="rId37"/>
    <p:sldId id="296" r:id="rId38"/>
    <p:sldId id="290" r:id="rId39"/>
    <p:sldId id="297" r:id="rId40"/>
    <p:sldId id="298" r:id="rId41"/>
    <p:sldId id="29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62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5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493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6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52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3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49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12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98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155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78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CEA6B-F7B8-418E-850C-538B24AFBA4E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4CC8-C03E-4A1C-BA04-4B279A4DD9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98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waihigold.co.nz/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d87_PVwPP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www.energyres.com.au/operations/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www.macmahon.com.au/mining/olympic-dam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5" Type="http://schemas.openxmlformats.org/officeDocument/2006/relationships/image" Target="../media/image29.png"/><Relationship Id="rId4" Type="http://schemas.openxmlformats.org/officeDocument/2006/relationships/hyperlink" Target="https://australianmap.net/beverley-uranium-mine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S4qCJf6Z18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naturescapes.net/articles/travel/beautiful-kawah-ijen-the-worlds-largest-acidic-volcanic-crater-lake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Mining and Mineral Exploration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1670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355938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 that contain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iron, nickel or cobalt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detected because of their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magnetic properties;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stick to a magnet!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mineral below is even called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magnetite.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properties can be explained using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physics;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field of science that's all about forces, motion and magnetism.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10921576.021471g/1510921621152-204144113425407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2860675"/>
            <a:ext cx="3810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3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800" y="635338"/>
            <a:ext cx="11023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 removing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ground after they have been found by geologists.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different methods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mining, depending on 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 ore is to the surface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rocks are above it. Two common types of mining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 mining.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Maths/1384484936565-994766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75" y="2943662"/>
            <a:ext cx="380047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356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902038"/>
            <a:ext cx="11290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mining) is used to extract minerals that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close to the surface.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ore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exposed by digging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 pit,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explosives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to break them into manageable pieces!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Trucks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transport the ores out of the mine, so they can be processed elsewhere.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11819512.49758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17850" y="4078922"/>
            <a:ext cx="5695950" cy="25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594836"/>
            <a:ext cx="1148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photo is from an opencast mine in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Waihi, New Zealand.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 have been extracting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this pit since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1970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s. See if you can spot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trucks and diggers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pit—they should give you an idea of how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big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really is!</a:t>
            </a:r>
            <a:endParaRPr lang="en-AU" sz="2400" dirty="0"/>
          </a:p>
        </p:txBody>
      </p:sp>
      <p:pic>
        <p:nvPicPr>
          <p:cNvPr id="10242" name="Picture 2" descr="https://www.educationperfect.com/media/content/Science/1468991749.110471g/1468991758763-37094679883591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31623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925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7600" y="786537"/>
            <a:ext cx="1040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when the mineral ores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deep below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surface.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Tunnels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dug out to reach an ore deposit. They can go as deep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kilometres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ground!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tends to be quite high at this depth.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49448964.752371g/1449448989299-298400136366664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4" y="3274243"/>
            <a:ext cx="5368925" cy="358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02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45237"/>
            <a:ext cx="1122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Underground mining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more dangerous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opencast mining, because of the risks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flooding, gas leaks, explosions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tunnels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caving 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are so many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hazards,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why should people dig into the Earth at all?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37085208.319391g/1437085160005-21115284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675" y="2624152"/>
            <a:ext cx="4352925" cy="423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93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1039336"/>
            <a:ext cx="1062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thing we dig for is </a:t>
            </a:r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extremely useful resource. It provides over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65%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Australia's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is also used for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homes and to produce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buildings!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German/1460609677.10051g/1460609696226-352316863593326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50" y="3695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205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1036935"/>
            <a:ext cx="1169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map shows where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major coal mines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X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are found in Australia. Most of them are around the east coast, close to where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big cities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are:</a:t>
            </a:r>
            <a:endParaRPr lang="en-AU" sz="2400" dirty="0"/>
          </a:p>
        </p:txBody>
      </p:sp>
      <p:pic>
        <p:nvPicPr>
          <p:cNvPr id="14338" name="Picture 2" descr="https://www.educationperfect.com/media/content/Science/1449524747.826131g/1449524790524-199353468410434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055639"/>
            <a:ext cx="4937125" cy="468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84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9147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isn't actually a mineral, but it can still be mined with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mining techniques.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Opencast coal mining uses giant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bucket wheel excavators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expose the coal beneath the surface. These excavators can be up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 long;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that's almost the length of a football field!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51.109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08298" y="2070100"/>
            <a:ext cx="4818602" cy="31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d87_PVwPP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11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214312"/>
            <a:ext cx="11443528" cy="3659188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68991720.6411g/1468991724641-37094679883591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3582720"/>
            <a:ext cx="4987925" cy="327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9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293638"/>
            <a:ext cx="113411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mining produces useful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society, it gets a lot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bad press.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 act of mining can have a huge negative impact on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environment.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It's inevitable; you have to dig a giant hole in the ground to get ores out!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Nowhere is this more obvious than in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uranium mining.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62415876.406361g/1462415898734-210772676060090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35687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22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673438"/>
            <a:ext cx="11633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heavy,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radioactive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 found in rocks.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Radioactive things give off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radiation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pollute water, cause cancer and harm living things in other ways. Radiation is made up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energy and particles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released when one element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e.g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 uranium) naturally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decays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 another element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e.g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 thorium).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69152107.870891g/1469152117890-10892626997677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5" y="2624137"/>
            <a:ext cx="6457950" cy="451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759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79738"/>
            <a:ext cx="1148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stuff sounds dangerous, so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 we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coal,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as a fuel. Unlike coal, it is a type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nuclear fuel,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it produces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radioactive waste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power stations.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nuclear fuel provided over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 world's electricity.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That's a lot of power!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Images/Content/Maths/1367895031351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4" y="3286118"/>
            <a:ext cx="5089525" cy="339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70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456337"/>
            <a:ext cx="11722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produces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8.9%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used on Earth for fuel.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we're going to look at three places where that uranium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we will think about the consequences for people and for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61535938.412741g/1461535946855-79418440391178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916237"/>
            <a:ext cx="3810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046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93236"/>
            <a:ext cx="11023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Opencast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extract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 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is close to the Earth's surface.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Until the year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2012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this was done at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Ranger 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Northern Territory. The mine currently looks like this: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German/1460349797.391211g/1460349816956-2131407877615807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87" y="2880338"/>
            <a:ext cx="4746625" cy="35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571838"/>
            <a:ext cx="11772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Underground 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techniques are used at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Olympic Dam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South Australia. It's home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largest known uranium deposit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entire planet!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With deep tunnels, train tracks and old-timey carts, miners at Olympic Dam have been bringing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surface since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1988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68991601.06721g/1468991604196-370946798835910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4" y="3040475"/>
            <a:ext cx="4911725" cy="348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584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4285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how underground mining tends to be more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hazardous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opencast mining? When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thing being mined, there's a whole new level of danger!</a:t>
            </a:r>
            <a:endParaRPr lang="en-AU" sz="2400" dirty="0"/>
          </a:p>
        </p:txBody>
      </p:sp>
      <p:pic>
        <p:nvPicPr>
          <p:cNvPr id="21506" name="Picture 2" descr="https://www.educationperfect.com/Images/Content/History/1360639177384-4893431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11800"/>
            <a:ext cx="2352675" cy="234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28700" y="2753836"/>
            <a:ext cx="105537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tunnels under Olympic Dam, miners have to wear </a:t>
            </a:r>
            <a:r>
              <a:rPr lang="en-AU" sz="20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protective suits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avoid being harmed by the </a:t>
            </a:r>
            <a:r>
              <a:rPr lang="en-AU" sz="20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radiation.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future, this work might be done by </a:t>
            </a:r>
            <a:r>
              <a:rPr lang="en-AU" sz="20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robots</a:t>
            </a:r>
            <a:r>
              <a:rPr lang="en-AU" sz="20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instead because they don't get radiation sickness.</a:t>
            </a:r>
            <a:endParaRPr lang="en-AU" sz="2000" dirty="0"/>
          </a:p>
        </p:txBody>
      </p:sp>
      <p:pic>
        <p:nvPicPr>
          <p:cNvPr id="4" name="1511823088.11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59174" y="4299458"/>
            <a:ext cx="4568825" cy="255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7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735737"/>
            <a:ext cx="1066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 </a:t>
            </a:r>
            <a:r>
              <a:rPr lang="en-AU" sz="2400" b="0" i="0" u="sng" dirty="0" smtClean="0">
                <a:solidFill>
                  <a:srgbClr val="2B85E4"/>
                </a:solidFill>
                <a:effectLst/>
                <a:latin typeface="Arial" panose="020B0604020202020204" pitchFamily="34" charset="0"/>
                <a:hlinkClick r:id="rId4"/>
              </a:rPr>
              <a:t>Beverley 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Flinders Ranges, miners use a different technique to extract uranium. They pump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it!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acid in question is </a:t>
            </a:r>
            <a:r>
              <a:rPr lang="en-AU" sz="2400" b="1" i="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acid,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same chemical that does this to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kitchen sponge: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7227.65103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2800" y="3620294"/>
            <a:ext cx="5473700" cy="307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534938"/>
            <a:ext cx="11874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Extracting the uranium using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called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 situ mining.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means people don't have to go underground at all!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Instead, a few holes are drilled into the ground. A mixture of </a:t>
            </a:r>
            <a:r>
              <a:rPr lang="en-AU" sz="2400" b="1" i="0" dirty="0" err="1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hydrogen peroxide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then pumped down the drill holes. It dissolves the ore below and returns to the surface as a uranium-rich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slurry.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530" name="Picture 2" descr="https://www.educationperfect.com/media/content/Science/1469150143.618911g/1469150153657-108926269976774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5" y="3548062"/>
            <a:ext cx="5038725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630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68900" y="7079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ways, in situ mining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safer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either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opencast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underground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mining. It doesn't require a huge pit or a deep tunnel to be cut, so there's no need for heavy machinery or explosives!</a:t>
            </a:r>
            <a:endParaRPr lang="en-AU" sz="2400" dirty="0"/>
          </a:p>
        </p:txBody>
      </p:sp>
      <p:pic>
        <p:nvPicPr>
          <p:cNvPr id="23554" name="Picture 2" descr="https://www.educationperfect.com/media/content/Science/1462091467.613091g/1462091468030-150073440176423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2199"/>
            <a:ext cx="2492375" cy="2479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98500" y="3324136"/>
            <a:ext cx="1117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other hand,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slurry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comes up at Beverley Mine is radioactive, corrosive and extremely acidic. Stopping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leaks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spills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always been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top priority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those working here!</a:t>
            </a:r>
            <a:endParaRPr lang="en-AU" sz="2400" dirty="0"/>
          </a:p>
        </p:txBody>
      </p:sp>
      <p:pic>
        <p:nvPicPr>
          <p:cNvPr id="23556" name="Picture 4" descr="https://www.educationperfect.com/media/content/Science/1481753175.212941g/1481753183655-982140731804985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4276724"/>
            <a:ext cx="25812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1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672237"/>
            <a:ext cx="1168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Consider this question, for starters. Where did all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metal parts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you're using come from?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said, "From the ground," you're absolutely right!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Metals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iron, copper and titanium are all taken out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rocks.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cool is that?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9058952.578721g/1469058957381-400082115485401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2709862"/>
            <a:ext cx="614362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683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493236"/>
            <a:ext cx="11747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you know about 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mined, let's take a look at a hot topic: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environmental sustainability.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question to ask is, what does that term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mean?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648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78939"/>
            <a:ext cx="11671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part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environmental sustainability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refers to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environment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share with every living thing in Australia.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all about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protecting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environment and making sure its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don't run out. Resources are not just minerals and rocks, they include things like water, air and soil, all of which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essential for life!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578" name="Picture 2" descr="https://www.educationperfect.com/media/content/German/1449732907.298671g/1449732956426-24840708684784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50" y="26289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59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713939"/>
            <a:ext cx="1141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ores are defined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non-renewable resources.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means they are being mined much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natural processes can replace them. That shouldn't be surprising - coal takes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millions of years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form, but much less time to dig up!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predicted that we'd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 out of 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early 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21st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Century... that's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now!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therefore have a problem on our hands.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602" name="Picture 2" descr="https://www.educationperfect.com/media/content/Science/1455826408.750411g/1455826408662-41796711964552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103" y="3505200"/>
            <a:ext cx="331927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2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355938"/>
            <a:ext cx="1107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Perhaps we can learn from the Indigenous Australians who have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sustainably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managed Australian lands for up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evidence that they mined for minerals such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ochre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almost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years.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Ochre provides the brown pigment in Aboriginal artwork!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6626" name="Picture 2" descr="https://www.educationperfect.com/media/content/German/1464048071.443961g/1464048100053-36115006175100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1" y="2986951"/>
            <a:ext cx="5289550" cy="38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348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S4qCJf6Z1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6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20239"/>
            <a:ext cx="11036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might expect, making the mining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uranium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sustainable provides extra challenges.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Sustainability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isn't just about managing how we use resources. It's also about reducing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pollution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harmful chemicals we put back into the environment. Uranium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contaminate water and air,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plants and animals. How do we avoid these nasty effects?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650" name="Picture 2" descr="https://www.educationperfect.com/media/content/Science/1456199676.981551g/1456199677737-40012936918698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405640"/>
            <a:ext cx="5172075" cy="345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3506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501640"/>
            <a:ext cx="113665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Earlier, you saw that waste from uranium mining can be stored in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tailings pond,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one at Ranger Mine. The water in the pond shields living things from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radiation.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there's only so much room to throw drums of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radioactive waste.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 are still looking for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better solution.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 have even considered shooting waste into the Sun on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rocket!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do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think we should do with all this waste?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8674" name="Picture 2" descr="https://www.educationperfect.com/media/content/Science/1443649912.294711g/1443649937665-282621517425067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40005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902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83739"/>
            <a:ext cx="1168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Eventually, every mine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runs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ores to dig up. Afterward, the mine can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rehabilitated,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it is given back to nature.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 holes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filled 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soil and water,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planted.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Rehabilitation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the site look just as it was before mining began. This helps make mining more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sustainable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because, after a mine closes, it's as if humans were never digging there!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9698" name="Picture 2" descr="https://www.educationperfect.com/media/content/Science/1469403428.15161g/1469403430685-3408459837110986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3771900"/>
            <a:ext cx="9161922" cy="277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4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343238"/>
            <a:ext cx="1155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Scientists need to work together to find ways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reducing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impact mining has on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one of today's biggest challenges!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our duty to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environment, so the other residents of planet Earth can sleep easy.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22" name="Picture 2" descr="https://www.educationperfect.com/media/content/German/1465809196.714181g/1465809210869-38496559735870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7592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4" name="Picture 4" descr="https://www.educationperfect.com/media/content/Science/1462337580.001911g/1462337580862-155126962944427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74683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152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333" y="759125"/>
            <a:ext cx="8748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Dredging is another type of mining method. 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4657" y="2412520"/>
            <a:ext cx="57509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This method can be used when minerals are found in sand and a large lake can be dug and filled with water. </a:t>
            </a:r>
            <a:endParaRPr lang="en-A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91" y="1601649"/>
            <a:ext cx="4928358" cy="34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6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3998"/>
              </p:ext>
            </p:extLst>
          </p:nvPr>
        </p:nvGraphicFramePr>
        <p:xfrm>
          <a:off x="609600" y="601504"/>
          <a:ext cx="10515600" cy="13944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4209795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Rocks that contain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valuable minerals</a:t>
                      </a:r>
                      <a:r>
                        <a:rPr lang="en-AU" sz="2800" dirty="0">
                          <a:effectLst/>
                        </a:rPr>
                        <a:t> are called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ores.</a:t>
                      </a:r>
                      <a:r>
                        <a:rPr lang="en-AU" sz="2800" dirty="0">
                          <a:effectLst/>
                        </a:rPr>
                        <a:t> For instance, the ore </a:t>
                      </a:r>
                      <a:r>
                        <a:rPr lang="en-AU" sz="2800" b="1" dirty="0">
                          <a:effectLst/>
                        </a:rPr>
                        <a:t>bauxite</a:t>
                      </a:r>
                      <a:r>
                        <a:rPr lang="en-AU" sz="2800" dirty="0">
                          <a:effectLst/>
                        </a:rPr>
                        <a:t> is very rich in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aluminium,</a:t>
                      </a:r>
                      <a:r>
                        <a:rPr lang="en-AU" sz="2800" dirty="0">
                          <a:effectLst/>
                        </a:rPr>
                        <a:t> which is used to build cars and other vehicles.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8443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09600" y="2813735"/>
            <a:ext cx="1092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provides almost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one-third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 world's bauxite!</a:t>
            </a:r>
            <a:endParaRPr lang="en-AU" sz="2400" dirty="0"/>
          </a:p>
        </p:txBody>
      </p:sp>
      <p:pic>
        <p:nvPicPr>
          <p:cNvPr id="3074" name="Picture 2" descr="https://www.educationperfect.com/media/content/Science/1456883140.584571g/1456883140550-18349151921337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3557104"/>
            <a:ext cx="3562350" cy="315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80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1" y="161205"/>
            <a:ext cx="119887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>
                <a:latin typeface="Utopia-Regular"/>
              </a:rPr>
              <a:t>A large </a:t>
            </a:r>
            <a:r>
              <a:rPr lang="en-AU" sz="2800" dirty="0">
                <a:latin typeface="Utopia-Regular"/>
              </a:rPr>
              <a:t>pit is dug and filled with water to </a:t>
            </a:r>
            <a:r>
              <a:rPr lang="en-AU" sz="2800" dirty="0" smtClean="0">
                <a:latin typeface="Utopia-Regular"/>
              </a:rPr>
              <a:t>create a </a:t>
            </a:r>
            <a:r>
              <a:rPr lang="en-AU" sz="2800" dirty="0">
                <a:latin typeface="Utopia-Regular"/>
              </a:rPr>
              <a:t>small lake. Then a dredging boat is floated on </a:t>
            </a:r>
            <a:r>
              <a:rPr lang="en-AU" sz="2800" dirty="0" smtClean="0">
                <a:latin typeface="Utopia-Regular"/>
              </a:rPr>
              <a:t>the surface</a:t>
            </a:r>
            <a:r>
              <a:rPr lang="en-AU" sz="2800" dirty="0">
                <a:latin typeface="Utopia-Regular"/>
              </a:rPr>
              <a:t>. As you can </a:t>
            </a:r>
            <a:r>
              <a:rPr lang="en-AU" sz="2800" dirty="0" smtClean="0">
                <a:latin typeface="Utopia-Regular"/>
              </a:rPr>
              <a:t>see, </a:t>
            </a:r>
            <a:r>
              <a:rPr lang="en-AU" sz="2800" dirty="0">
                <a:latin typeface="Utopia-Regular"/>
              </a:rPr>
              <a:t>the boat </a:t>
            </a:r>
            <a:r>
              <a:rPr lang="en-AU" sz="2800" dirty="0" smtClean="0">
                <a:latin typeface="Utopia-Regular"/>
              </a:rPr>
              <a:t>then uses large </a:t>
            </a:r>
            <a:r>
              <a:rPr lang="en-AU" sz="2800" dirty="0">
                <a:latin typeface="Utopia-Regular"/>
              </a:rPr>
              <a:t>hoses to suck up the sand. The minerals </a:t>
            </a:r>
            <a:r>
              <a:rPr lang="en-AU" sz="2800" dirty="0" smtClean="0">
                <a:latin typeface="Utopia-Regular"/>
              </a:rPr>
              <a:t>are heavier </a:t>
            </a:r>
            <a:r>
              <a:rPr lang="en-AU" sz="2800" dirty="0">
                <a:latin typeface="Utopia-Regular"/>
              </a:rPr>
              <a:t>than sand and so are easily separated from </a:t>
            </a:r>
            <a:r>
              <a:rPr lang="en-AU" sz="2800" dirty="0" smtClean="0">
                <a:latin typeface="Utopia-Regular"/>
              </a:rPr>
              <a:t>it when </a:t>
            </a:r>
            <a:r>
              <a:rPr lang="en-AU" sz="2800" dirty="0">
                <a:latin typeface="Utopia-Regular"/>
              </a:rPr>
              <a:t>in water. The sand and the water are then </a:t>
            </a:r>
            <a:r>
              <a:rPr lang="en-AU" sz="2800" dirty="0" smtClean="0">
                <a:latin typeface="Utopia-Regular"/>
              </a:rPr>
              <a:t>pumped back </a:t>
            </a:r>
            <a:r>
              <a:rPr lang="en-AU" sz="2800" dirty="0">
                <a:latin typeface="Utopia-Regular"/>
              </a:rPr>
              <a:t>into the lake.</a:t>
            </a:r>
            <a:endParaRPr lang="en-AU" sz="2800" dirty="0"/>
          </a:p>
        </p:txBody>
      </p:sp>
      <p:pic>
        <p:nvPicPr>
          <p:cNvPr id="1026" name="Picture 2" descr="Marine Dredging Western Australia | TAMS Group - Marine Dredg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333" y="2876285"/>
            <a:ext cx="5083176" cy="381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509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04534" y="372533"/>
            <a:ext cx="941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Another type is leach mining.</a:t>
            </a:r>
            <a:endParaRPr lang="en-A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4133" y="1473200"/>
            <a:ext cx="109389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Some materials can be mined by dissolving them in fluid that is injected into the ore body.</a:t>
            </a:r>
            <a:endParaRPr lang="en-A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133" y="265950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process begins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by drilling bore holes into the ore deposit.</a:t>
            </a:r>
          </a:p>
          <a:p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A solution that will dissolve the ore, called a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leach solution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, is pumped into the ore. The dissolved ore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solution is then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pumped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to the surface through a </a:t>
            </a:r>
            <a:r>
              <a:rPr lang="en-A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second bore </a:t>
            </a:r>
            <a:r>
              <a:rPr lang="en-AU" sz="2800" dirty="0">
                <a:latin typeface="Arial" panose="020B0604020202020204" pitchFamily="34" charset="0"/>
                <a:cs typeface="Arial" panose="020B0604020202020204" pitchFamily="34" charset="0"/>
              </a:rPr>
              <a:t>hole.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933" y="1953302"/>
            <a:ext cx="4182534" cy="49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481737"/>
            <a:ext cx="1130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Australia has many useful resources that can be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mined,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including coal, gold, uranium, copper, iron ore, nickel, silver and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bauxite.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Mining is the process of taking these resources out of the ground, or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extracting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49468109.974241g/1449468151364-376330621511136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844800"/>
            <a:ext cx="38100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4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128587"/>
            <a:ext cx="544830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58736"/>
            <a:ext cx="11607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first step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work 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minerals are that contain the metals you want.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 is called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mineral exploration.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69060120.05471g/1469060132043-400082115485401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340100"/>
            <a:ext cx="57435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7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23623"/>
              </p:ext>
            </p:extLst>
          </p:nvPr>
        </p:nvGraphicFramePr>
        <p:xfrm>
          <a:off x="1079500" y="431324"/>
          <a:ext cx="6997700" cy="3101340"/>
        </p:xfrm>
        <a:graphic>
          <a:graphicData uri="http://schemas.openxmlformats.org/drawingml/2006/table">
            <a:tbl>
              <a:tblPr/>
              <a:tblGrid>
                <a:gridCol w="6997700">
                  <a:extLst>
                    <a:ext uri="{9D8B030D-6E8A-4147-A177-3AD203B41FA5}">
                      <a16:colId xmlns:a16="http://schemas.microsoft.com/office/drawing/2014/main" val="26847076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To work out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where</a:t>
                      </a:r>
                      <a:r>
                        <a:rPr lang="en-AU" sz="2800" dirty="0">
                          <a:effectLst/>
                        </a:rPr>
                        <a:t> to start mining, geologists can look for certain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colours</a:t>
                      </a:r>
                      <a:r>
                        <a:rPr lang="en-AU" sz="2800" dirty="0">
                          <a:effectLst/>
                        </a:rPr>
                        <a:t> associated with specific minerals. For example,</a:t>
                      </a:r>
                      <a:r>
                        <a:rPr lang="en-AU" sz="2800" b="1" dirty="0">
                          <a:effectLst/>
                        </a:rPr>
                        <a:t> copper</a:t>
                      </a:r>
                      <a:r>
                        <a:rPr lang="en-AU" sz="2800" dirty="0">
                          <a:effectLst/>
                        </a:rPr>
                        <a:t> has a blue or green colour that is easy to spot in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ore rocks</a:t>
                      </a:r>
                      <a:r>
                        <a:rPr lang="en-AU" sz="2800" dirty="0">
                          <a:effectLst/>
                        </a:rPr>
                        <a:t> (right). Other minerals produce red or yellow colours, as you can see in the Spanish mine below: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921285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44682802.17651g/1444682806841-4200481132024066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675" y="431324"/>
            <a:ext cx="3529582" cy="231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468991765.936041g/1468991773632-37094679883591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175" y="3532664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08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176937"/>
            <a:ext cx="11264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easy to spot, but very hard to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extract.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Check out this photo from the </a:t>
            </a:r>
            <a:r>
              <a:rPr lang="en-AU" sz="2800" b="0" i="0" u="none" strike="noStrike" dirty="0" err="1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Kawah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en-AU" sz="2800" b="0" i="0" u="none" strike="noStrike" dirty="0" err="1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Ijen</a:t>
            </a:r>
            <a:r>
              <a:rPr lang="en-AU" sz="28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 volcano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Indonesia. The yellow stuff is valuable </a:t>
            </a:r>
            <a:r>
              <a:rPr lang="en-AU" sz="28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sulfur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getting to it means dealing with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high temperatures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acidic gases!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you imagine working in a place like this?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68991628.768011g/1468991636486-37094679883591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34417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9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353</Words>
  <Application>Microsoft Office PowerPoint</Application>
  <PresentationFormat>Widescreen</PresentationFormat>
  <Paragraphs>103</Paragraphs>
  <Slides>41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KaTeX_Main</vt:lpstr>
      <vt:lpstr>Utopia-Regular</vt:lpstr>
      <vt:lpstr>Office Theme</vt:lpstr>
      <vt:lpstr>Mining and Mineral Exploration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and Mineral Exploration</dc:title>
  <dc:creator>Joseph D'cruz</dc:creator>
  <cp:lastModifiedBy>Joseph D'cruz</cp:lastModifiedBy>
  <cp:revision>4</cp:revision>
  <dcterms:created xsi:type="dcterms:W3CDTF">2020-06-12T23:58:35Z</dcterms:created>
  <dcterms:modified xsi:type="dcterms:W3CDTF">2020-06-20T10:32:37Z</dcterms:modified>
</cp:coreProperties>
</file>