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247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913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188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02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34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77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50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806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22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552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2E7C5-29B2-43DF-AF5B-A09C114F1FD1}" type="datetimeFigureOut">
              <a:rPr lang="en-AU" smtClean="0"/>
              <a:t>15/06/2020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4B54-22A1-4C09-8822-309EBFFD1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24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d87_PVwPP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Mining and Mineral Exploration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05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9333" y="460571"/>
            <a:ext cx="12022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Underground mining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when the mineral ores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deep below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surface.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Tunnels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dug out to reach an ore deposit. They can go as deep 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kilometres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ground!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tends to be quite high at this depth.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9448964.752371g/1449448989299-298400136366664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974" y="3137960"/>
            <a:ext cx="5076825" cy="33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5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99" y="596037"/>
            <a:ext cx="117686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Underground mining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more dangerous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opencast mining, because of the risks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flooding, gas leaks, explosions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tunnels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caving in.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are so many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hazards,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why should people dig into the Earth at all?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37085208.319391g/1437085160005-2111528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508" y="2770281"/>
            <a:ext cx="4026958" cy="391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3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467" y="344541"/>
            <a:ext cx="11734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thing we dig for is </a:t>
            </a:r>
            <a:r>
              <a:rPr lang="en-AU" sz="28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coal.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extremely useful resource. It provides over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65%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Australia's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but is also used for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homes and to produce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steel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buildings!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60609677.10051g/1460609696226-352316863593326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774" y="3454400"/>
            <a:ext cx="4921449" cy="328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98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537" y="401406"/>
            <a:ext cx="11667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map shows where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major coal mines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are found in Australia. Most of them are around the east coast, close to where the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big cities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are:</a:t>
            </a:r>
            <a:endParaRPr lang="en-AU" sz="2800" dirty="0"/>
          </a:p>
        </p:txBody>
      </p:sp>
      <p:pic>
        <p:nvPicPr>
          <p:cNvPr id="11266" name="Picture 2" descr="https://www.educationperfect.com/media/content/Science/1449524747.826131g/1449524790524-199353468410434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89" y="1376186"/>
            <a:ext cx="5771092" cy="548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073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0"/>
            <a:ext cx="1163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isn't actually a mineral, but it can still be mined with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opencast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underground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mining techniques.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Opencast coal mining uses giant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bucket wheel excavators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expose the coal beneath the surface. These excavators can be up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80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metres long;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that's almost the length of a football field!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251.109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48000" y="2868295"/>
            <a:ext cx="6197600" cy="39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d87_PVwPP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39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3" y="759125"/>
            <a:ext cx="874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Dredging is another type of mining method. 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657" y="2412520"/>
            <a:ext cx="57509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method can be used when minerals are found in sand and a large lake can be dug and filled with water. 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91" y="1601649"/>
            <a:ext cx="4928358" cy="34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5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1" y="161205"/>
            <a:ext cx="119887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>
                <a:latin typeface="Utopia-Regular"/>
              </a:rPr>
              <a:t>A large </a:t>
            </a:r>
            <a:r>
              <a:rPr lang="en-AU" sz="2800" dirty="0">
                <a:latin typeface="Utopia-Regular"/>
              </a:rPr>
              <a:t>pit is dug and filled with water to </a:t>
            </a:r>
            <a:r>
              <a:rPr lang="en-AU" sz="2800" dirty="0" smtClean="0">
                <a:latin typeface="Utopia-Regular"/>
              </a:rPr>
              <a:t>create a </a:t>
            </a:r>
            <a:r>
              <a:rPr lang="en-AU" sz="2800" dirty="0">
                <a:latin typeface="Utopia-Regular"/>
              </a:rPr>
              <a:t>small lake. Then a dredging boat is floated on </a:t>
            </a:r>
            <a:r>
              <a:rPr lang="en-AU" sz="2800" dirty="0" smtClean="0">
                <a:latin typeface="Utopia-Regular"/>
              </a:rPr>
              <a:t>the surface</a:t>
            </a:r>
            <a:r>
              <a:rPr lang="en-AU" sz="2800" dirty="0">
                <a:latin typeface="Utopia-Regular"/>
              </a:rPr>
              <a:t>. As you can </a:t>
            </a:r>
            <a:r>
              <a:rPr lang="en-AU" sz="2800" dirty="0" smtClean="0">
                <a:latin typeface="Utopia-Regular"/>
              </a:rPr>
              <a:t>see, </a:t>
            </a:r>
            <a:r>
              <a:rPr lang="en-AU" sz="2800" dirty="0">
                <a:latin typeface="Utopia-Regular"/>
              </a:rPr>
              <a:t>the boat </a:t>
            </a:r>
            <a:r>
              <a:rPr lang="en-AU" sz="2800" dirty="0" smtClean="0">
                <a:latin typeface="Utopia-Regular"/>
              </a:rPr>
              <a:t>then uses large </a:t>
            </a:r>
            <a:r>
              <a:rPr lang="en-AU" sz="2800" dirty="0">
                <a:latin typeface="Utopia-Regular"/>
              </a:rPr>
              <a:t>hoses to suck up the sand. The minerals </a:t>
            </a:r>
            <a:r>
              <a:rPr lang="en-AU" sz="2800" dirty="0" smtClean="0">
                <a:latin typeface="Utopia-Regular"/>
              </a:rPr>
              <a:t>are heavier </a:t>
            </a:r>
            <a:r>
              <a:rPr lang="en-AU" sz="2800" dirty="0">
                <a:latin typeface="Utopia-Regular"/>
              </a:rPr>
              <a:t>than sand and so are easily separated from </a:t>
            </a:r>
            <a:r>
              <a:rPr lang="en-AU" sz="2800" dirty="0" smtClean="0">
                <a:latin typeface="Utopia-Regular"/>
              </a:rPr>
              <a:t>it when </a:t>
            </a:r>
            <a:r>
              <a:rPr lang="en-AU" sz="2800" dirty="0">
                <a:latin typeface="Utopia-Regular"/>
              </a:rPr>
              <a:t>in water. The sand and the water are then </a:t>
            </a:r>
            <a:r>
              <a:rPr lang="en-AU" sz="2800" dirty="0" smtClean="0">
                <a:latin typeface="Utopia-Regular"/>
              </a:rPr>
              <a:t>pumped back </a:t>
            </a:r>
            <a:r>
              <a:rPr lang="en-AU" sz="2800" dirty="0">
                <a:latin typeface="Utopia-Regular"/>
              </a:rPr>
              <a:t>into the lake.</a:t>
            </a:r>
            <a:endParaRPr lang="en-AU" sz="2800" dirty="0"/>
          </a:p>
        </p:txBody>
      </p:sp>
      <p:pic>
        <p:nvPicPr>
          <p:cNvPr id="1026" name="Picture 2" descr="Marine Dredging Western Australia | TAMS Group - Marine Dred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3" y="2876285"/>
            <a:ext cx="5083176" cy="38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396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4534" y="372533"/>
            <a:ext cx="941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type is leach mining.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" y="1473200"/>
            <a:ext cx="10938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Some materials can be mined by dissolving them in fluid that is injected into the ore body.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4133" y="265950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begins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by drilling bore holes into the ore deposit.</a:t>
            </a: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A solution that will dissolve the ore, called a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leach solution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, is pumped into the ore. The dissolved ore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solution is then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pumped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to the surface through a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bore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hole.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33" y="1953302"/>
            <a:ext cx="4182534" cy="49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8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619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9" y="131232"/>
            <a:ext cx="9427633" cy="4362039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68991720.6411g/1468991724641-37094679883591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4493271"/>
            <a:ext cx="380047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7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2941" y="0"/>
            <a:ext cx="11718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Consider this question, for starters. Where did all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metal parts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you're using come from?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said, "From the ground," you're absolutely right!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iron, copper and titanium are all taken out of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rocks.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cool is that?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69058952.578721g/1469058957381-400082115485401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90" y="2943224"/>
            <a:ext cx="614362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80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6940" y="206042"/>
            <a:ext cx="11464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has many useful resources that can be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mined,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including coal, gold, uranium, copper, iron ore, nickel, silver 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bauxite.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Mining is the process of taking these resources out of the ground, or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extracting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9468109.974241g/1449468151364-376330621511136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2469616"/>
            <a:ext cx="4679947" cy="45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62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209" y="279311"/>
            <a:ext cx="117189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step in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 work out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minerals are that contain the metals you want.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is called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mineral exploration.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69060120.05471g/1469060132043-400082115485401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58" y="2486278"/>
            <a:ext cx="8531225" cy="437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36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524082"/>
              </p:ext>
            </p:extLst>
          </p:nvPr>
        </p:nvGraphicFramePr>
        <p:xfrm>
          <a:off x="592666" y="494824"/>
          <a:ext cx="7078134" cy="3101340"/>
        </p:xfrm>
        <a:graphic>
          <a:graphicData uri="http://schemas.openxmlformats.org/drawingml/2006/table">
            <a:tbl>
              <a:tblPr/>
              <a:tblGrid>
                <a:gridCol w="7078134">
                  <a:extLst>
                    <a:ext uri="{9D8B030D-6E8A-4147-A177-3AD203B41FA5}">
                      <a16:colId xmlns:a16="http://schemas.microsoft.com/office/drawing/2014/main" val="3029373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To work out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where</a:t>
                      </a:r>
                      <a:r>
                        <a:rPr lang="en-AU" sz="2800" dirty="0">
                          <a:effectLst/>
                        </a:rPr>
                        <a:t> to start mining, geologists can look for certain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colours</a:t>
                      </a:r>
                      <a:r>
                        <a:rPr lang="en-AU" sz="2800" dirty="0">
                          <a:effectLst/>
                        </a:rPr>
                        <a:t> associated with specific minerals. For example,</a:t>
                      </a:r>
                      <a:r>
                        <a:rPr lang="en-AU" sz="2800" b="1" dirty="0">
                          <a:effectLst/>
                        </a:rPr>
                        <a:t> copper</a:t>
                      </a:r>
                      <a:r>
                        <a:rPr lang="en-AU" sz="2800" dirty="0">
                          <a:effectLst/>
                        </a:rPr>
                        <a:t> has a blue or green colour that is easy to spot in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ore rocks</a:t>
                      </a:r>
                      <a:r>
                        <a:rPr lang="en-AU" sz="2800" dirty="0">
                          <a:effectLst/>
                        </a:rPr>
                        <a:t> (right). Other minerals produce red or yellow colours, as you can see in the Spanish mine below: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08402"/>
                  </a:ext>
                </a:extLst>
              </a:tr>
            </a:tbl>
          </a:graphicData>
        </a:graphic>
      </p:graphicFrame>
      <p:pic>
        <p:nvPicPr>
          <p:cNvPr id="5122" name="Picture 2" descr="https://www.educationperfect.com/media/content/Science/1444682802.17651g/1444682806841-4200481132024066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41" y="797719"/>
            <a:ext cx="1905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468991765.936041g/1468991773632-370946798835910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308" y="34417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3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875" y="253809"/>
            <a:ext cx="112447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Minerals that contain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iron, nickel or cobalt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detected because of their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magnetic properties;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stick to a magnet!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mineral below is even called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magnetite.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 properties can be explained using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physics;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field of science that's all about forces, motion and magnetism.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10921576.021471g/1510921621152-204144113425407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152775"/>
            <a:ext cx="3810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16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334" y="339004"/>
            <a:ext cx="73522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process of removing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minerals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ground after they have been found by geologists.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different methods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mining, depending on how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mineral ore is to the surface 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type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rocks are above it. Two common types of mining are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opencast mining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underground mining.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Maths/1384484936565-994766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2115080"/>
            <a:ext cx="38004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6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8610"/>
            <a:ext cx="119210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Opencast mining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</a:t>
            </a:r>
            <a:r>
              <a:rPr lang="en-AU" sz="28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opencut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mining) is used to extract minerals that are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 to the surface.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ore rocks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exposed by digging 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 pit,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explosives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break them into manageable pieces!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Trucks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transport the ores out of the mine, so they can be processed elsewhere.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1819512.4975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32665" y="3652520"/>
            <a:ext cx="6333067" cy="28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4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848</Words>
  <Application>Microsoft Office PowerPoint</Application>
  <PresentationFormat>Widescreen</PresentationFormat>
  <Paragraphs>40</Paragraphs>
  <Slides>19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KaTeX_Main</vt:lpstr>
      <vt:lpstr>Utopia-Regular</vt:lpstr>
      <vt:lpstr>Office Theme</vt:lpstr>
      <vt:lpstr>Mining and Mineral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and Mineral Exploration</dc:title>
  <dc:creator>D'CRUZ Jean [Narrogin Senior High School]</dc:creator>
  <cp:lastModifiedBy>D'CRUZ Jean [Narrogin Senior High School]</cp:lastModifiedBy>
  <cp:revision>6</cp:revision>
  <dcterms:created xsi:type="dcterms:W3CDTF">2020-06-15T00:15:38Z</dcterms:created>
  <dcterms:modified xsi:type="dcterms:W3CDTF">2020-06-15T08:37:28Z</dcterms:modified>
</cp:coreProperties>
</file>