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526-E329-4B01-961A-DB0BF897826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6108-445B-4BAD-8454-1707FE3D21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6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526-E329-4B01-961A-DB0BF897826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6108-445B-4BAD-8454-1707FE3D21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2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526-E329-4B01-961A-DB0BF897826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6108-445B-4BAD-8454-1707FE3D21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73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526-E329-4B01-961A-DB0BF897826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6108-445B-4BAD-8454-1707FE3D21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82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526-E329-4B01-961A-DB0BF897826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6108-445B-4BAD-8454-1707FE3D21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64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526-E329-4B01-961A-DB0BF897826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6108-445B-4BAD-8454-1707FE3D21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49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526-E329-4B01-961A-DB0BF897826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6108-445B-4BAD-8454-1707FE3D21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526-E329-4B01-961A-DB0BF897826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6108-445B-4BAD-8454-1707FE3D21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34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526-E329-4B01-961A-DB0BF897826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6108-445B-4BAD-8454-1707FE3D21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33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526-E329-4B01-961A-DB0BF897826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6108-445B-4BAD-8454-1707FE3D21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09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8526-E329-4B01-961A-DB0BF897826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6108-445B-4BAD-8454-1707FE3D21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89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38526-E329-4B01-961A-DB0BF897826D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108-445B-4BAD-8454-1707FE3D21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40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q8HmRLCgDA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Displaying Energy Transformations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64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9867" y="1083013"/>
            <a:ext cx="101599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 do the following: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energy transformations involved in making hydroelectricity.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energy flowcharts are and how we use them.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9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336706"/>
            <a:ext cx="1122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following video (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2:00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helps to explain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hydroelectric dams work:</a:t>
            </a:r>
            <a:endParaRPr lang="en-AU" sz="2800" dirty="0"/>
          </a:p>
        </p:txBody>
      </p:sp>
      <p:pic>
        <p:nvPicPr>
          <p:cNvPr id="3" name="q8HmRLCgDA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56267" y="1533525"/>
            <a:ext cx="9262533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8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6266" y="155242"/>
            <a:ext cx="1153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66B8C7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reservoir behind a hydropower dam is an example of </a:t>
            </a:r>
            <a:r>
              <a:rPr lang="en-AU" sz="2800" b="1" i="0" dirty="0" smtClean="0">
                <a:solidFill>
                  <a:srgbClr val="66B8C7"/>
                </a:solidFill>
                <a:effectLst/>
                <a:latin typeface="Arial" panose="020B0604020202020204" pitchFamily="34" charset="0"/>
              </a:rPr>
              <a:t>potential energy.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66B8C7"/>
                </a:solidFill>
                <a:effectLst/>
                <a:latin typeface="Arial" panose="020B0604020202020204" pitchFamily="34" charset="0"/>
              </a:rPr>
              <a:t>gravitational potential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reservoir is converted into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 water 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flows down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large pipe called a penstock and 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spins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turbine.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28419768.932781g/1528419768943-1019544855669254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5" y="2705100"/>
            <a:ext cx="7620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475" y="365036"/>
            <a:ext cx="115495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turbines spin a shaft inside the generators, which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transform the kinetic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AU" sz="28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electrical energy.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electrical energy is then sent through power lines to consumers!</a:t>
            </a:r>
            <a:endParaRPr lang="en-AU" sz="2800" dirty="0"/>
          </a:p>
        </p:txBody>
      </p:sp>
      <p:sp>
        <p:nvSpPr>
          <p:cNvPr id="3" name="Rectangle 2"/>
          <p:cNvSpPr/>
          <p:nvPr/>
        </p:nvSpPr>
        <p:spPr>
          <a:xfrm>
            <a:off x="507999" y="2080310"/>
            <a:ext cx="11057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construct an </a:t>
            </a:r>
            <a:r>
              <a:rPr lang="en-AU" sz="2800" b="1" i="0" dirty="0" smtClean="0">
                <a:solidFill>
                  <a:srgbClr val="FFBD1A"/>
                </a:solidFill>
                <a:effectLst/>
                <a:latin typeface="Arial" panose="020B0604020202020204" pitchFamily="34" charset="0"/>
              </a:rPr>
              <a:t>energy flowchart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shows the energy transformation in a hydro dam.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8420105.502131g/1528420105512-1019544855669254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8" y="3585103"/>
            <a:ext cx="11122645" cy="127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09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275" y="357912"/>
            <a:ext cx="116511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arrows get smaller as you go along the diagram. This is because some energy is wasted so there is less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useful energy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being transformed.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0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arrows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always point in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energy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flows in.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28428444.559381g/1528428444325-231183147443338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1" y="2073805"/>
            <a:ext cx="6938434" cy="461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29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97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215</Words>
  <Application>Microsoft Office PowerPoint</Application>
  <PresentationFormat>Widescreen</PresentationFormat>
  <Paragraphs>14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KaTeX_Main</vt:lpstr>
      <vt:lpstr>Office Theme</vt:lpstr>
      <vt:lpstr>Displaying Energy 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Displaying Energy Transformations</dc:title>
  <dc:creator>D'CRUZ Jean [Narrogin Senior High School]</dc:creator>
  <cp:lastModifiedBy>D'CRUZ Jean [Narrogin Senior High School]</cp:lastModifiedBy>
  <cp:revision>1</cp:revision>
  <dcterms:created xsi:type="dcterms:W3CDTF">2020-05-27T05:12:43Z</dcterms:created>
  <dcterms:modified xsi:type="dcterms:W3CDTF">2020-05-27T05:15:40Z</dcterms:modified>
</cp:coreProperties>
</file>