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60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8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01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19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2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46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4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56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8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9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47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6BCE-599C-48F6-B208-2FA55300B75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B319-27D5-4938-AB79-3BDE4EC7F1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15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Energy Calculations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1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6034" y="463034"/>
            <a:ext cx="4918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Lets practice using this formula.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30662512.2667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66001" y="693866"/>
            <a:ext cx="4233333" cy="317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3700" y="1329997"/>
            <a:ext cx="660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skydiver has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60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kg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they are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3000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above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ground when they start their jump.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their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gravitational potential energy?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5211"/>
              </p:ext>
            </p:extLst>
          </p:nvPr>
        </p:nvGraphicFramePr>
        <p:xfrm>
          <a:off x="2235200" y="4108151"/>
          <a:ext cx="3429000" cy="162306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433140855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951494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GPE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=mgh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=60×9.8×3000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88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=?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75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9713" y="932934"/>
            <a:ext cx="5580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the rest of the equation: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0836"/>
              </p:ext>
            </p:extLst>
          </p:nvPr>
        </p:nvGraphicFramePr>
        <p:xfrm>
          <a:off x="2108200" y="1932464"/>
          <a:ext cx="5194300" cy="1805940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3402042527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592790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GPE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=mgh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8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dirty="0">
                          <a:effectLst/>
                          <a:latin typeface="KaTeX_Main"/>
                        </a:rPr>
                        <a:t>=60×9.8×3000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37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dirty="0">
                          <a:effectLst/>
                          <a:latin typeface="KaTeX_Main"/>
                        </a:rPr>
                        <a:t>=1,764,000</a:t>
                      </a:r>
                      <a:r>
                        <a:rPr lang="en-AU" sz="3200" dirty="0">
                          <a:effectLst/>
                        </a:rPr>
                        <a:t> </a:t>
                      </a:r>
                      <a:r>
                        <a:rPr lang="en-AU" sz="3200" dirty="0">
                          <a:effectLst/>
                          <a:latin typeface="KaTeX_Main"/>
                        </a:rPr>
                        <a:t>J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9352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57350" y="4121835"/>
            <a:ext cx="9810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skydiver has a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gravitational potential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 of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1,764,000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J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1,764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kJ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9023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5700" y="671036"/>
            <a:ext cx="1021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 do the following: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Calculate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kinetic energy of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Calculate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gravitational potential energy of an object.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22724741.0975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02566" y="2921000"/>
            <a:ext cx="4995333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620236"/>
            <a:ext cx="10401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measured in </a:t>
            </a:r>
            <a:r>
              <a:rPr lang="en-AU" sz="2400" b="1" i="0" dirty="0" smtClean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joules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(J).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object must always be in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kilograms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kg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its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be in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meters per second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m/s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ms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022.880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2182" y="2946400"/>
            <a:ext cx="52154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0361" y="1339334"/>
            <a:ext cx="6596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kinetic energy: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37" y="2085974"/>
            <a:ext cx="3613872" cy="1558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06500" y="4223435"/>
            <a:ext cx="1043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equal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half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multiplied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AU" sz="2800" b="1" i="0" dirty="0" smtClean="0">
                <a:solidFill>
                  <a:srgbClr val="BC3A00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squared.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374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385" y="793234"/>
            <a:ext cx="5718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Lets practice using this formula.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30661255.1697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5500" y="1831975"/>
            <a:ext cx="4572000" cy="3295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49900" y="15576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Bernard has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kg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he is walking at a </a:t>
            </a:r>
            <a:r>
              <a:rPr lang="en-AU" sz="2400" b="1" i="0" dirty="0" smtClean="0">
                <a:solidFill>
                  <a:srgbClr val="BC3A00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m/s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his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kinetic energy?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487" y="2805521"/>
            <a:ext cx="3910013" cy="23221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68900" y="55061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Try completing this equation on your own and check on the next slide for the solution!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531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913" y="805934"/>
            <a:ext cx="5580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the rest of the equation: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2" y="1329154"/>
            <a:ext cx="5322888" cy="34560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6349" y="5308467"/>
            <a:ext cx="9198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Bernard has 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27.5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J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9420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138837"/>
            <a:ext cx="11239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Gravitational potential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 is the energy stored in an object held above the ground.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gravitational potential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 of an object depends on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object and its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above the ground.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328657.2129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48175" y="2933700"/>
            <a:ext cx="3638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404336"/>
            <a:ext cx="1084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Gravitational potential energy is measured in </a:t>
            </a:r>
            <a:r>
              <a:rPr lang="en-AU" sz="2400" b="1" i="0" dirty="0" smtClean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joules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(J), just like kinetic energy.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object must be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kilograms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kg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its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above the ground must be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04.3926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56000" y="3048178"/>
            <a:ext cx="48514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729" y="729734"/>
            <a:ext cx="9193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gravitational potential energy: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7300" y="125295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GPE=m g h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723900" y="2920137"/>
            <a:ext cx="1059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 stands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gravity.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On Earth, this is always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9.8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ms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gravitational potential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equal to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 multiplied by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multiplied by its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above the ground.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6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Widescreen</PresentationFormat>
  <Paragraphs>45</Paragraphs>
  <Slides>11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Energy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Calculations</dc:title>
  <dc:creator>Joseph D'cruz</dc:creator>
  <cp:lastModifiedBy>Joseph D'cruz</cp:lastModifiedBy>
  <cp:revision>2</cp:revision>
  <dcterms:created xsi:type="dcterms:W3CDTF">2020-07-13T07:21:01Z</dcterms:created>
  <dcterms:modified xsi:type="dcterms:W3CDTF">2020-07-13T07:22:13Z</dcterms:modified>
</cp:coreProperties>
</file>