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0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8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6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5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4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5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0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5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8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3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29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518E-87E4-4763-948A-54FB33C4C0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6D30-B02F-46A7-A8E2-355CB2F5D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9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 Transformation and Food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5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" y="539750"/>
            <a:ext cx="9861593" cy="2444750"/>
          </a:xfrm>
          <a:prstGeom prst="rect">
            <a:avLst/>
          </a:prstGeom>
        </p:spPr>
      </p:pic>
      <p:pic>
        <p:nvPicPr>
          <p:cNvPr id="3" name="1528689798.562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27400" y="3467099"/>
            <a:ext cx="5016500" cy="29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433" y="640834"/>
            <a:ext cx="5870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stores </a:t>
            </a:r>
            <a:r>
              <a:rPr lang="en-AU" sz="2400" b="1" i="0" dirty="0" smtClean="0">
                <a:solidFill>
                  <a:srgbClr val="419AB8"/>
                </a:solidFill>
                <a:effectLst/>
                <a:latin typeface="Arial" panose="020B0604020202020204" pitchFamily="34" charset="0"/>
              </a:rPr>
              <a:t>chemical potential energy.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593642.017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54032" y="1206500"/>
            <a:ext cx="3135534" cy="3135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4561701"/>
            <a:ext cx="1126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an energy molecule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food. Our bodies 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process called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cellular respiration.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produced in this process.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642035"/>
            <a:ext cx="1027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write the process of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cellular respiration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word equation: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8694369.898541g/1528694369793-436448974550599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511299"/>
            <a:ext cx="9601200" cy="20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5010835"/>
            <a:ext cx="1003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helps us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is happening when we consume food for energy!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100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8238"/>
            <a:ext cx="716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 comes from food chemicals like </a:t>
            </a:r>
            <a:r>
              <a:rPr lang="en-AU" sz="2400" b="1" i="0" dirty="0" smtClean="0">
                <a:solidFill>
                  <a:srgbClr val="F1C347"/>
                </a:solidFill>
                <a:effectLst/>
                <a:latin typeface="Arial" panose="020B0604020202020204" pitchFamily="34" charset="0"/>
              </a:rPr>
              <a:t>oils,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1C347"/>
                </a:solidFill>
                <a:effectLst/>
                <a:latin typeface="Arial" panose="020B0604020202020204" pitchFamily="34" charset="0"/>
              </a:rPr>
              <a:t>sugars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1C347"/>
                </a:solidFill>
                <a:effectLst/>
                <a:latin typeface="Arial" panose="020B0604020202020204" pitchFamily="34" charset="0"/>
              </a:rPr>
              <a:t>fats.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chemical potential energy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and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we stay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932142.482461g/1528932142503-3459982955338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15" y="1384300"/>
            <a:ext cx="5370860" cy="49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6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99135"/>
            <a:ext cx="1112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nutrition information panels to see how much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 food has.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8945256.341011f/1528945256094-3459982955338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51" y="1460500"/>
            <a:ext cx="3247423" cy="48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0" y="2410936"/>
            <a:ext cx="487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 example of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nutrition information panel.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get lots of important information this.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we can see that in each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serving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calories!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52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421839"/>
            <a:ext cx="11874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looking at nutrition information panels we can make </a:t>
            </a:r>
            <a:r>
              <a:rPr lang="en-AU" sz="2400" b="1" i="0" dirty="0" smtClean="0">
                <a:solidFill>
                  <a:srgbClr val="8FCFB6"/>
                </a:solidFill>
                <a:effectLst/>
                <a:latin typeface="Arial" panose="020B0604020202020204" pitchFamily="34" charset="0"/>
              </a:rPr>
              <a:t>better food choices.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eat a lot of energy-packed food like lollies and fizzy drink, we often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go over our recommended daily intake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still feel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hungry!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instead try and eat a </a:t>
            </a:r>
            <a:r>
              <a:rPr lang="en-AU" sz="2400" b="1" i="0" dirty="0" smtClean="0">
                <a:solidFill>
                  <a:srgbClr val="8FCFB6"/>
                </a:solidFill>
                <a:effectLst/>
                <a:latin typeface="Arial" panose="020B0604020202020204" pitchFamily="34" charset="0"/>
              </a:rPr>
              <a:t>balanced selection of food,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fuel our bodies for longer on less.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11.674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6400" y="34544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19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Energy Transformation and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Transformation and Food</dc:title>
  <dc:creator>Joseph D'cruz</dc:creator>
  <cp:lastModifiedBy>Joseph D'cruz</cp:lastModifiedBy>
  <cp:revision>1</cp:revision>
  <dcterms:created xsi:type="dcterms:W3CDTF">2020-07-13T07:31:09Z</dcterms:created>
  <dcterms:modified xsi:type="dcterms:W3CDTF">2020-07-13T07:31:29Z</dcterms:modified>
</cp:coreProperties>
</file>