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3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95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62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5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7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1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43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35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1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7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4C55-B935-4C0B-8097-4E4773B0A330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A575-5B5A-4670-8EA7-B1B6B71E1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5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 Transformations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6321" y="576706"/>
            <a:ext cx="10267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an energy transformation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common energy transformations.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50125149.117141g/1450125164652-211959197448619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44" y="28395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1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096" y="567555"/>
            <a:ext cx="11149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BC3A00"/>
                </a:solidFill>
                <a:effectLst/>
                <a:latin typeface="Arial" panose="020B0604020202020204" pitchFamily="34" charset="0"/>
              </a:rPr>
              <a:t>Energy transformations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</a:t>
            </a:r>
            <a:r>
              <a:rPr lang="en-AU" sz="28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occuring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constantly, all around us!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Within our two basic forms of energy, kinetic and potential, there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electrical, thermal, nuclear, mechanical, electromagnetic, sound, and chemical forms.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is always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conserved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universe - it just </a:t>
            </a:r>
            <a:r>
              <a:rPr lang="en-AU" sz="2800" b="1" i="0" dirty="0" smtClean="0">
                <a:solidFill>
                  <a:srgbClr val="BC3A00"/>
                </a:solidFill>
                <a:effectLst/>
                <a:latin typeface="Arial" panose="020B0604020202020204" pitchFamily="34" charset="0"/>
              </a:rPr>
              <a:t>continues to change from one form to another.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345309.602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8083" y="4411578"/>
            <a:ext cx="2446421" cy="2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723" y="213450"/>
            <a:ext cx="108774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some examples of energy transformations.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turn on an electric heater, it takes </a:t>
            </a:r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electrical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transforms it into </a:t>
            </a:r>
            <a:r>
              <a:rPr lang="en-AU" sz="28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A1B6CC"/>
                </a:solidFill>
                <a:effectLst/>
                <a:latin typeface="Arial" panose="020B0604020202020204" pitchFamily="34" charset="0"/>
              </a:rPr>
              <a:t>light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warm up your room.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924460.6916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15456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6200" y="700426"/>
            <a:ext cx="1023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example of energy transformation is </a:t>
            </a:r>
            <a:r>
              <a:rPr lang="en-AU" sz="2800" b="1" i="0" u="sng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fire.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burn wood in the fireplace, </a:t>
            </a:r>
            <a:r>
              <a:rPr lang="en-AU" sz="2800" b="1" i="0" dirty="0" smtClean="0">
                <a:solidFill>
                  <a:srgbClr val="7BB9DB"/>
                </a:solidFill>
                <a:effectLst/>
                <a:latin typeface="Arial" panose="020B0604020202020204" pitchFamily="34" charset="0"/>
              </a:rPr>
              <a:t>chemical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it is transformed into </a:t>
            </a:r>
            <a:r>
              <a:rPr lang="en-AU" sz="2800" b="1" i="0" dirty="0" smtClean="0">
                <a:solidFill>
                  <a:srgbClr val="E5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A1B6CC"/>
                </a:solidFill>
                <a:effectLst/>
                <a:latin typeface="Arial" panose="020B0604020202020204" pitchFamily="34" charset="0"/>
              </a:rPr>
              <a:t>light energy.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process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combustion!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672171.28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54763" y="3838725"/>
            <a:ext cx="4219074" cy="30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18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Energy Transformations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Transformations</dc:title>
  <dc:creator>D'CRUZ Jean [Narrogin Senior High School]</dc:creator>
  <cp:lastModifiedBy>D'CRUZ Jean [Narrogin Senior High School]</cp:lastModifiedBy>
  <cp:revision>1</cp:revision>
  <dcterms:created xsi:type="dcterms:W3CDTF">2020-05-27T05:08:20Z</dcterms:created>
  <dcterms:modified xsi:type="dcterms:W3CDTF">2020-05-27T05:08:39Z</dcterms:modified>
</cp:coreProperties>
</file>