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E16D-E3B5-4E87-BF11-2EE289563EC4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904A-7917-4735-859F-9985EA028A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33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E16D-E3B5-4E87-BF11-2EE289563EC4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904A-7917-4735-859F-9985EA028A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963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E16D-E3B5-4E87-BF11-2EE289563EC4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904A-7917-4735-859F-9985EA028A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994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E16D-E3B5-4E87-BF11-2EE289563EC4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904A-7917-4735-859F-9985EA028A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79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E16D-E3B5-4E87-BF11-2EE289563EC4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904A-7917-4735-859F-9985EA028A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413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E16D-E3B5-4E87-BF11-2EE289563EC4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904A-7917-4735-859F-9985EA028A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924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E16D-E3B5-4E87-BF11-2EE289563EC4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904A-7917-4735-859F-9985EA028A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795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E16D-E3B5-4E87-BF11-2EE289563EC4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904A-7917-4735-859F-9985EA028A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204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E16D-E3B5-4E87-BF11-2EE289563EC4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904A-7917-4735-859F-9985EA028A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576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E16D-E3B5-4E87-BF11-2EE289563EC4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904A-7917-4735-859F-9985EA028A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617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E16D-E3B5-4E87-BF11-2EE289563EC4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904A-7917-4735-859F-9985EA028A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38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6E16D-E3B5-4E87-BF11-2EE289563EC4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0904A-7917-4735-859F-9985EA028A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099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Identifying KE or PE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711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87" y="720724"/>
            <a:ext cx="11333163" cy="2060575"/>
          </a:xfrm>
          <a:prstGeom prst="rect">
            <a:avLst/>
          </a:prstGeom>
        </p:spPr>
      </p:pic>
      <p:pic>
        <p:nvPicPr>
          <p:cNvPr id="3" name="1520476057.4198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99000" y="3441700"/>
            <a:ext cx="34163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9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807135"/>
            <a:ext cx="962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Kinetic energy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energy that moving objects have.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527483237.049411f/1527483236935-10141818747982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" y="1655371"/>
            <a:ext cx="11064875" cy="366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2806700" y="51505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Potential energy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energy that is stored in objects.</a:t>
            </a:r>
            <a:endParaRPr lang="en-AU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3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8500" y="718235"/>
            <a:ext cx="1054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Kinetic energy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energy that moving objects have.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527483500.778421g/1527483500691-101418187479821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833562"/>
            <a:ext cx="10503973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30300" y="4919008"/>
            <a:ext cx="9855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includes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heat energy, light energy, sound energy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electrical energy.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of these forms 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involve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movement.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55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0400" y="718235"/>
            <a:ext cx="1069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Potential energy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energy that is stored in objects.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527483541.208171g/1527483541204-101418187479821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5" y="1325562"/>
            <a:ext cx="10052998" cy="25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5100" y="5014436"/>
            <a:ext cx="118745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includes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gravitational potential energy, elastic potential energy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chemical potential energy.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Objects with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potential energy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the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ability to convert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into movement.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45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Widescreen</PresentationFormat>
  <Paragraphs>11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Identifying KE or PE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KE or PE</dc:title>
  <dc:creator>Joseph D'cruz</dc:creator>
  <cp:lastModifiedBy>Joseph D'cruz</cp:lastModifiedBy>
  <cp:revision>1</cp:revision>
  <dcterms:created xsi:type="dcterms:W3CDTF">2020-07-13T07:10:02Z</dcterms:created>
  <dcterms:modified xsi:type="dcterms:W3CDTF">2020-07-13T07:11:47Z</dcterms:modified>
</cp:coreProperties>
</file>