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F087A-AC00-4474-97C5-4566BC90E079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924-64C1-4878-BA20-F92EAA6126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89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7AAB-ABF2-41D6-9CD6-59D80B689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0403A-5C05-49E3-94FD-61F20F21E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90EFF-DEFE-4CA3-A10B-0474DA50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C97-3FE3-4EC8-9681-098E4379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02F8-B45B-4CC1-A30F-E0FDFE71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74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48C-8CC0-47E1-87BD-60CF1384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35936-F9B3-468E-88B2-C230C1AAD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FBC4B-2253-4817-BAAA-760541B8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6868-AC7F-4FE6-BFE3-AEE82BB4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495F9-DFCD-4458-A9B6-50056D9E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30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CEB0-9A81-43DD-934C-6BA40F18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54098-20FF-42C7-AEDE-34E3EBFD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41E3B-028B-4567-8221-89C437C1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AEA3-9D5A-413E-AC76-61037630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D484-F0A6-466F-B734-7BB4050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4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3C59-7DA8-40C0-8FC8-0F66A0BC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5405-F4CF-4076-9EF8-53DBF77A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0F48-DF5B-4F7F-A037-C77CA896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6CDC-BC2F-427F-894D-56F9652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18DA-9334-4A24-AD21-45E405EF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44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3D45-42C1-43C7-B853-C16FE35A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5BFB-92E6-4C4C-B445-DE7B8F18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F3A7D-687B-4006-8462-96EFD924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4F19-384E-414C-ACDF-516B863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75B9-AB03-45ED-9FE9-C9D88390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6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D07D-93B9-4267-9A95-5DD60178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10F7-54C9-4F40-8EBD-471160873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71615-A197-4258-A351-F9A909E0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7A2B-54F8-4997-BD6F-B3D4E900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1EAB-8D94-4047-BEBA-94AC5225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2971-FBEB-4388-80A8-B93882A0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74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558A-547F-47D8-B989-20732BD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D1819-E1CD-4663-B259-A6A26ED5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257A-9D60-48C6-B88A-EA7AEA440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F377E8-19BA-4FE9-8ADB-3BBE1B8AC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19DCA-EB08-41CC-831A-2699285D2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6D560-877F-4A27-9A03-AE49916D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F0C0-A577-4BF7-A663-BA33968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6A4A0-C7BD-4ED1-9DEB-E1B213A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06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2A85-7B81-45B8-AA33-77D8F6E5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F408E-E849-4A95-B9D1-227B474F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6222-D542-4C28-9078-AD82BED4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3997B-836A-4D10-A025-D8FB9495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8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55495-14FE-4A24-BF1A-AC81932D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C1A0F-4EB0-4CEE-BE9E-99A04825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ABEF2-1441-4746-87FC-85272CE35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5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C9A6-08AB-4E74-96F1-FC89AD76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7940-411B-4D8B-ADCA-61225152A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A373-161F-4E4D-A027-2F648823F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46EEC-FDA5-44F6-8011-3992E319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0099-49E4-4385-92FA-02FEB42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EE7F9-B4EB-4D0A-A646-C578AAF0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7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8359-33E4-4684-B0E1-061C5E3B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0CD169-E0AE-4D43-97CE-1FF4B1B6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06259-B285-414A-BFF3-2AB4CEA0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86F4F-256F-44DB-B9C0-64932362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7F82-976E-4D50-A107-EDFD0DB8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D202D-9D36-46B8-80A6-5FE9E807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19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776DC-95C8-4D73-8566-4B9E4678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B191-1470-428D-8B68-A55A739D6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E6EE-5C84-4078-80C5-6627DCD79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67832-6BC3-43B7-A2CC-7B8FBD87D7A2}" type="datetimeFigureOut">
              <a:rPr lang="en-AU" smtClean="0"/>
              <a:t>24/06/2020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8227A-41A5-4890-9653-6E5E1A972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56CBF-4523-40FF-B81E-96B92D54B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E9C95-163D-40AA-A67C-77B00B89340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2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tx4sGVfSSw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hDHZcB9jWA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FC92-6780-49DA-9695-0D8A03F2E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Kinetic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A01B9-3763-450D-AAA7-718E4E40B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56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CDA1F2-2416-460A-B5EF-457F91F1EDE9}"/>
              </a:ext>
            </a:extLst>
          </p:cNvPr>
          <p:cNvSpPr/>
          <p:nvPr/>
        </p:nvSpPr>
        <p:spPr>
          <a:xfrm>
            <a:off x="905828" y="654457"/>
            <a:ext cx="102955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 do the following: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kinetic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work and mass influence kinetic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different types of kinetic energy.</a:t>
            </a:r>
          </a:p>
        </p:txBody>
      </p:sp>
    </p:spTree>
    <p:extLst>
      <p:ext uri="{BB962C8B-B14F-4D97-AF65-F5344CB8AC3E}">
        <p14:creationId xmlns:p14="http://schemas.microsoft.com/office/powerpoint/2010/main" val="36080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4F744F-B67F-44AF-B7EA-F5B198335D84}"/>
              </a:ext>
            </a:extLst>
          </p:cNvPr>
          <p:cNvSpPr/>
          <p:nvPr/>
        </p:nvSpPr>
        <p:spPr>
          <a:xfrm>
            <a:off x="517208" y="751344"/>
            <a:ext cx="108213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familiar type of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used to move things from one point to another.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you're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moving,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are using kinetic energy!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F85B46-5B5D-43D1-83A6-64DB95943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03" y="2756397"/>
            <a:ext cx="5999797" cy="39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7E03CC-EBFD-4DB9-AF3C-05B11DF9FDA5}"/>
              </a:ext>
            </a:extLst>
          </p:cNvPr>
          <p:cNvSpPr/>
          <p:nvPr/>
        </p:nvSpPr>
        <p:spPr>
          <a:xfrm>
            <a:off x="377190" y="288697"/>
            <a:ext cx="114376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is moving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quickly,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has a high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(KE). If it is moving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slowly,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have very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little kinetic energy.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Kinetic energy is also affected by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mass.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Heavier objects have more kinetic energy than light objects.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2424716.37126">
            <a:hlinkClick r:id="" action="ppaction://media"/>
            <a:extLst>
              <a:ext uri="{FF2B5EF4-FFF2-40B4-BE49-F238E27FC236}">
                <a16:creationId xmlns:a16="http://schemas.microsoft.com/office/drawing/2014/main" id="{8F3631A5-B752-4C8F-AD30-0F914A2CB2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0820" y="253546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1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E339E4-D05E-4039-B469-66A97FA35F1E}"/>
              </a:ext>
            </a:extLst>
          </p:cNvPr>
          <p:cNvSpPr/>
          <p:nvPr/>
        </p:nvSpPr>
        <p:spPr>
          <a:xfrm>
            <a:off x="815022" y="471260"/>
            <a:ext cx="106149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 type of energy that is based on </a:t>
            </a:r>
            <a:r>
              <a:rPr lang="en-US" sz="3200" b="1" i="0" dirty="0">
                <a:solidFill>
                  <a:srgbClr val="DD6612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kinetic energy, and there are many different types!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kinetic energy are 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heat, sound, electrical and light.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28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2" title="Heat as Energy 1">
            <a:hlinkClick r:id="" action="ppaction://media"/>
            <a:extLst>
              <a:ext uri="{FF2B5EF4-FFF2-40B4-BE49-F238E27FC236}">
                <a16:creationId xmlns:a16="http://schemas.microsoft.com/office/drawing/2014/main" id="{C0C1BE11-324D-4D72-B048-745A64F21F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06830" y="0"/>
            <a:ext cx="9185910" cy="688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ypes of Kinetic Energy">
            <a:hlinkClick r:id="" action="ppaction://media"/>
            <a:extLst>
              <a:ext uri="{FF2B5EF4-FFF2-40B4-BE49-F238E27FC236}">
                <a16:creationId xmlns:a16="http://schemas.microsoft.com/office/drawing/2014/main" id="{1250E1AF-E069-4C89-A2DF-63D42C0B2F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1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534A61-D2E1-46D1-BAA4-DF8249E3067B}"/>
              </a:ext>
            </a:extLst>
          </p:cNvPr>
          <p:cNvSpPr/>
          <p:nvPr/>
        </p:nvSpPr>
        <p:spPr>
          <a:xfrm>
            <a:off x="768350" y="696863"/>
            <a:ext cx="108902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turn on a </a:t>
            </a:r>
            <a:r>
              <a:rPr lang="en-US" sz="3200" b="1" i="0" dirty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light,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releases </a:t>
            </a:r>
            <a:r>
              <a:rPr lang="en-US" sz="3200" b="1" i="0" dirty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light energy.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does it get the energy to make light energy from?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Electronic components get their energy from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electricity!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Electricity, or electrical energy, is a form of energy that moves around with the flow of tiny particles called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8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A10CE-32BA-47F9-A37F-6A7910B6083B}"/>
              </a:ext>
            </a:extLst>
          </p:cNvPr>
          <p:cNvSpPr/>
          <p:nvPr/>
        </p:nvSpPr>
        <p:spPr>
          <a:xfrm>
            <a:off x="426402" y="292398"/>
            <a:ext cx="11415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Electronic circuits,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wires in your phone charger, work by letting tiny particles called </a:t>
            </a:r>
            <a:r>
              <a:rPr lang="en-US" sz="3200" b="1" i="0" dirty="0">
                <a:solidFill>
                  <a:srgbClr val="DA0B53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 along them.</a:t>
            </a:r>
          </a:p>
        </p:txBody>
      </p:sp>
      <p:pic>
        <p:nvPicPr>
          <p:cNvPr id="3" name="1510262208.08761 (1)">
            <a:hlinkClick r:id="" action="ppaction://media"/>
            <a:extLst>
              <a:ext uri="{FF2B5EF4-FFF2-40B4-BE49-F238E27FC236}">
                <a16:creationId xmlns:a16="http://schemas.microsoft.com/office/drawing/2014/main" id="{8F09746D-8E51-4075-85B7-0E3036C1427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38462" y="1862058"/>
            <a:ext cx="6315075" cy="35535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423265-F646-401A-B4A7-DE31AC7BF8CF}"/>
              </a:ext>
            </a:extLst>
          </p:cNvPr>
          <p:cNvSpPr/>
          <p:nvPr/>
        </p:nvSpPr>
        <p:spPr>
          <a:xfrm>
            <a:off x="1126074" y="6009759"/>
            <a:ext cx="9139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electrons are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have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kinetic energy!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439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280</Words>
  <Application>Microsoft Office PowerPoint</Application>
  <PresentationFormat>Widescreen</PresentationFormat>
  <Paragraphs>20</Paragraphs>
  <Slides>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Kinetic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Energy</dc:title>
  <dc:creator>Jean D'cruz</dc:creator>
  <cp:lastModifiedBy>D'CRUZ Jean [Narrogin Senior High School]</cp:lastModifiedBy>
  <cp:revision>2</cp:revision>
  <cp:lastPrinted>2020-06-24T05:00:47Z</cp:lastPrinted>
  <dcterms:created xsi:type="dcterms:W3CDTF">2020-05-26T13:06:25Z</dcterms:created>
  <dcterms:modified xsi:type="dcterms:W3CDTF">2020-06-24T05:00:51Z</dcterms:modified>
</cp:coreProperties>
</file>