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79908-C610-459D-9FC1-01670E562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7D2A6-7AC9-47A0-BC38-3FA936A45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31D70-4C94-46F8-B24C-2A359C82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13C1C-1EC3-41D7-8B5F-DCAAE4753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5FFF7-18D2-4608-875F-BD2ECA3B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56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B464-9744-4561-B140-0336F1AC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B922E-AE38-4BD0-AC17-4FE5C18EA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FED19-1032-4C0F-B2F0-902C2993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33E4D-D553-46B7-9B2C-AA24AB53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73261-0E4F-4A95-B3C1-12FE76B4A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870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633B69-30C4-45E6-B7B1-1708D95B9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B23DF-615F-4CE7-90C1-781FE6F6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92175-CC85-4571-901B-BCAC95C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443AD-97E2-4D5C-A533-7705584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D4D16-F445-48CB-924D-4D7FD155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88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D63B6-EB72-46CC-8EB0-BDE0805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F2B1-D1E9-4480-9346-39EC3590E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3DB45-207A-4120-A813-98738125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B481F-479F-400F-B72A-2428CAE9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29F2-A517-4A0A-8DCF-FC96A440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31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408E-0DD8-4864-B3F1-55F98F22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26EF5-F311-49A3-85A1-EDD6DFA50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005A8-05AB-4ACE-AE2D-4E90682F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A033A-A6B0-4745-94F2-3A7BD5C7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D3D5-59B2-4531-A9B9-A4C9768B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572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B7F5-AE3F-4210-A269-3E2D455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3645C-1DFF-4311-B278-53B907D6CD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134E8-78B1-4F7F-B7B9-25C31ACD2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6346E-5466-443B-A736-49892F2B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0114-1C60-4B3D-AE6E-025E5BDC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3A0F8-3632-40F2-A3F1-B5DA7100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34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D81B-29BE-45C0-88E4-9E1C35497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982A-A7EC-4136-87F9-6BFEE61CF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E70F2-0531-4781-9F92-71FA11C4D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AEDB-38AB-4979-93F9-48E5F1EC4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12A2C-76D4-4B46-A005-3ED793A1F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62B05-D08A-4726-8FB2-73DB5C507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2E7AF-B692-40C5-AA94-E3374B1B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3B23E-8DA6-4FFF-B5D8-12A7C2B1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84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02CE8-AF6A-400F-9788-3E7F8C28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B58DEF-CC5B-4BA4-86D6-EE1767D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78E7D-C682-4185-BA38-16FE249F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C7AE4-6D6C-42DB-BB7D-6558A4B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6416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F3C0D-5A73-4211-8122-8702277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CAE37-A32E-4039-8E94-ED3520C1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FBCC3-215E-44FC-BD95-224D8919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0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D96D-9F9B-4A3E-AB36-C8921CE1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5B9C5-F777-44DC-A458-AFCDCD87B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D8844-5FD5-45A1-ACEB-57AC89D3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7B0A9-43AC-4CCE-8A40-14180F5B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37C72-15CB-4DD9-8742-DA4CB6F4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7146D-7E67-44ED-9992-D0FC6541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9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EED78-0E7C-49C1-8785-DCB721AA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F7CDD-9099-4E9F-B4C9-BDDBEAB5A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38A0BA-8DD2-4B53-949C-F6DEAAFD4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0CE8E6-F355-4FB0-B900-F7D7A899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47815-1188-48C7-ABD9-EDA421CD1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938D9-FF87-458B-886A-2C338C5B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699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25BF7C-0EF3-49FE-A3FB-6F682AA94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8EFD1-3CD9-4435-B9C8-34E2A9E4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A1C9-C9A0-475B-9B79-16EBD1BEE9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E07FC-2BDF-4EB0-840B-084D1C4F018E}" type="datetimeFigureOut">
              <a:rPr lang="en-AU" smtClean="0"/>
              <a:t>26/05/2020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87FF9-6725-49F6-B6CB-CFF85A9B84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6CDE-738A-4425-B70B-09D8A06B3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B69E6-3A17-43B7-9A2C-FC86648814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38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75AF-5BD5-46C3-9116-6AA057B036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Law of Conservation of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9F137-AA1D-424A-A28C-25A21CEAB8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89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8B5407-77A2-42E4-B3A3-CA40014D93AD}"/>
              </a:ext>
            </a:extLst>
          </p:cNvPr>
          <p:cNvSpPr/>
          <p:nvPr/>
        </p:nvSpPr>
        <p:spPr>
          <a:xfrm>
            <a:off x="677862" y="103526"/>
            <a:ext cx="1120933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lesson, you should be able to do the following: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the Law of Conservation of Energy means.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energy transfer and energy transformation are.</a:t>
            </a:r>
          </a:p>
        </p:txBody>
      </p:sp>
      <p:pic>
        <p:nvPicPr>
          <p:cNvPr id="3" name="1527130345.11412">
            <a:hlinkClick r:id="" action="ppaction://media"/>
            <a:extLst>
              <a:ext uri="{FF2B5EF4-FFF2-40B4-BE49-F238E27FC236}">
                <a16:creationId xmlns:a16="http://schemas.microsoft.com/office/drawing/2014/main" id="{D89EE62F-F34A-433D-BA97-4D26597BEA1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10000" y="2182474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70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16171F-0832-46D0-8DCF-62665F5B6A9F}"/>
              </a:ext>
            </a:extLst>
          </p:cNvPr>
          <p:cNvSpPr/>
          <p:nvPr/>
        </p:nvSpPr>
        <p:spPr>
          <a:xfrm>
            <a:off x="1112202" y="540226"/>
            <a:ext cx="1006633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Law of Conservation of Energy means that energy can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never be created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sz="28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destroyed.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is a </a:t>
            </a:r>
            <a:r>
              <a:rPr lang="en-US" sz="28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fixed amount of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Universe and that amount of energy can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never change.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241582.44392">
            <a:hlinkClick r:id="" action="ppaction://media"/>
            <a:extLst>
              <a:ext uri="{FF2B5EF4-FFF2-40B4-BE49-F238E27FC236}">
                <a16:creationId xmlns:a16="http://schemas.microsoft.com/office/drawing/2014/main" id="{382E26C1-F7CE-462B-A8E3-254D41BA34C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89120" y="2825889"/>
            <a:ext cx="3764280" cy="37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3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7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7937C-CC04-47B3-AFC8-64CD3988E87A}"/>
              </a:ext>
            </a:extLst>
          </p:cNvPr>
          <p:cNvSpPr/>
          <p:nvPr/>
        </p:nvSpPr>
        <p:spPr>
          <a:xfrm>
            <a:off x="585470" y="169427"/>
            <a:ext cx="6096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energy can be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transferred!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energy can be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moved from one place to another.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 stand near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u="sng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transferred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fire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8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you get </a:t>
            </a:r>
            <a:r>
              <a:rPr lang="en-US" sz="2800" b="1" i="0" dirty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warm.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672171.2851">
            <a:hlinkClick r:id="" action="ppaction://media"/>
            <a:extLst>
              <a:ext uri="{FF2B5EF4-FFF2-40B4-BE49-F238E27FC236}">
                <a16:creationId xmlns:a16="http://schemas.microsoft.com/office/drawing/2014/main" id="{E0CB7DC5-3A0D-425E-A064-0615AD4958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248934" y="1988819"/>
            <a:ext cx="4706846" cy="336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8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2950DD-2D39-4359-A455-928C7DB25388}"/>
              </a:ext>
            </a:extLst>
          </p:cNvPr>
          <p:cNvSpPr/>
          <p:nvPr/>
        </p:nvSpPr>
        <p:spPr>
          <a:xfrm>
            <a:off x="5638483" y="566678"/>
            <a:ext cx="6096000" cy="649408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Energy can also be </a:t>
            </a:r>
            <a:r>
              <a:rPr lang="en-US" sz="3200" b="1" i="0" dirty="0">
                <a:solidFill>
                  <a:srgbClr val="F2BE3C"/>
                </a:solidFill>
                <a:effectLst/>
                <a:latin typeface="Arial" panose="020B0604020202020204" pitchFamily="34" charset="0"/>
              </a:rPr>
              <a:t>transformed.</a:t>
            </a:r>
            <a:endParaRPr lang="en-US" sz="32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energy is </a:t>
            </a:r>
            <a:r>
              <a:rPr lang="en-US" sz="3200" b="1" i="0" dirty="0">
                <a:solidFill>
                  <a:srgbClr val="5D3A84"/>
                </a:solidFill>
                <a:effectLst/>
                <a:latin typeface="Arial" panose="020B0604020202020204" pitchFamily="34" charset="0"/>
              </a:rPr>
              <a:t>changed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form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another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form.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you turn on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electrical energy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transformed into </a:t>
            </a:r>
            <a:r>
              <a:rPr lang="en-US" sz="3200" b="1" i="0" dirty="0">
                <a:solidFill>
                  <a:srgbClr val="F2BE3C"/>
                </a:solidFill>
                <a:effectLst/>
                <a:latin typeface="Arial" panose="020B0604020202020204" pitchFamily="34" charset="0"/>
              </a:rPr>
              <a:t>light energy.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lets you 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see!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" name="1527717215.70256">
            <a:hlinkClick r:id="" action="ppaction://media"/>
            <a:extLst>
              <a:ext uri="{FF2B5EF4-FFF2-40B4-BE49-F238E27FC236}">
                <a16:creationId xmlns:a16="http://schemas.microsoft.com/office/drawing/2014/main" id="{339642AD-74C5-473E-97E2-650A271C12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7517" y="1700659"/>
            <a:ext cx="4608909" cy="345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</Words>
  <Application>Microsoft Office PowerPoint</Application>
  <PresentationFormat>Widescreen</PresentationFormat>
  <Paragraphs>23</Paragraphs>
  <Slides>5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Law of Conservation of Energy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of Conservation of Energy</dc:title>
  <dc:creator>Jean D'cruz</dc:creator>
  <cp:lastModifiedBy>Jean D'cruz</cp:lastModifiedBy>
  <cp:revision>1</cp:revision>
  <dcterms:created xsi:type="dcterms:W3CDTF">2020-05-26T13:20:04Z</dcterms:created>
  <dcterms:modified xsi:type="dcterms:W3CDTF">2020-05-26T13:22:47Z</dcterms:modified>
</cp:coreProperties>
</file>