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B49B-B597-4D62-92EE-5ABFB246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5CA61-D0E5-4B1B-A5D6-FF99EE72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3BEE-25AF-4E24-9ACE-43BDC3DA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89AEB-8772-45AC-9700-E61E55D4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70618-80B6-425C-9AD6-147BB9A5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6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DE21-C60F-447C-8205-8C3F2A77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56C8F-3B31-4D32-B9C5-840B87FC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FE60-9306-4A00-AED0-953E989E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9B5D-19A8-452B-BDE1-8BDFD63C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9244-3834-4069-9993-898F1C4B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86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6FA7F-036E-40BA-B2F9-F13488BBB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2B2A1-9895-4B72-B0BC-B8C94C6CD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B91A-FFF9-4679-AC44-323F4E20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ABBD-D96C-47CB-86E6-ACE7C8B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0198-4D97-41FE-BE9B-538D095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23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2090-32CB-4085-AB27-DA3083CA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6ECC-D22D-4FAE-BDD2-4A795F9A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FD8-DA93-475A-BCDB-793063B4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AD2B-D50F-45D6-8887-5FF2B736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4BDF-26CC-4A0F-8E46-ECBF7D0C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41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6B75-246F-4866-81C1-4B95795E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A464-0266-4C0D-957D-E27130C6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9C0D-DDEA-443E-BC73-F99EE6AA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47A44-4080-4689-AC8C-66E668A4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A21A-B835-40EB-AE96-030FE03B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192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8DE0-CDFE-49DC-BED4-88A4BB1E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39C1-3BCE-4B31-BCF6-F45E6AD63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63DFC-647F-42D3-86EF-2827A464F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2489D-6417-4939-AE96-3313E209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5A1BD-2C14-47E1-95C0-A3122C4A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F2506-6A56-4F2F-A90E-2204A13E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1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5473-CF4C-4DB4-A112-E60C0E3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DED17-B8E7-475A-B272-1410A306D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D520B-5353-4F68-83F0-2955C06C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7C42A-FBEB-4AFF-AF88-CE6B688E0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71FC-C018-4EAD-BCA6-35FAB4A4C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EECC0-430D-4631-A47F-8C9B561E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DF3E5-3B99-4724-95EC-0B206841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ED415-633A-4109-A19B-676899E0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22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D560-14E9-4DBE-8471-FD59C401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7A27B-F0BE-40D0-B5D3-490B1821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C986-4AEF-4B57-A13C-7B6AA60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38A69-7748-4D58-B865-72D2E9CF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36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7816C-F53D-456B-BDD7-57FA3EE5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F7E3F-132F-45CA-973E-00EF9A1F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F02DF-754A-4517-AEEB-91438FC2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19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BD44-BA04-440B-840D-D3EFF182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BA5E-C5CD-499C-8515-FF6F3FE9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3B523-6D60-46F4-9A73-B57AA017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31483-7719-4F60-AEBA-2B9B30A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F465-55A0-4141-BCBD-FAC1579E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1EE8-B234-466C-AAC2-62C50F2B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6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11CE-E6D6-4E60-9DF6-A5DCF4BC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02AF5-2A0D-4F33-9239-31228604C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5296E-CF67-40EF-BCD9-8A0584F6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49C81-493F-4939-96E2-59AB0D7F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7674-3E34-45FE-96C6-6A9BACDC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FD31C-F171-41E6-8A3F-EAD11FA0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4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D1441-67F8-4D92-88B4-B4C67EAB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54CF-90A3-4A77-B369-D1FA8FF4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6AD9-32A6-4C9D-8D57-F20A3DDE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DDEB-BC7C-49A9-861A-3FCD80D0DE92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A312-BAF8-458D-BEE7-F0C7A524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A614D-8F6F-48DE-86FD-D6004810F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6333-C753-4B75-803B-2E312EC76E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44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6320-13E8-40B3-ABE9-FB92BDFE8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Units of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D808B-2F75-414E-8561-1F393A9D5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5F3ACF-0D72-49DF-A0D8-2A35FB99C726}"/>
              </a:ext>
            </a:extLst>
          </p:cNvPr>
          <p:cNvSpPr/>
          <p:nvPr/>
        </p:nvSpPr>
        <p:spPr>
          <a:xfrm>
            <a:off x="997268" y="1020286"/>
            <a:ext cx="100669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 do the following: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basic unit of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Convert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different measurements of energy.</a:t>
            </a:r>
          </a:p>
        </p:txBody>
      </p:sp>
    </p:spTree>
    <p:extLst>
      <p:ext uri="{BB962C8B-B14F-4D97-AF65-F5344CB8AC3E}">
        <p14:creationId xmlns:p14="http://schemas.microsoft.com/office/powerpoint/2010/main" val="14474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B670B-A765-4E41-AA52-6670735E270D}"/>
              </a:ext>
            </a:extLst>
          </p:cNvPr>
          <p:cNvSpPr/>
          <p:nvPr/>
        </p:nvSpPr>
        <p:spPr>
          <a:xfrm>
            <a:off x="357504" y="352942"/>
            <a:ext cx="1150683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 is measured in </a:t>
            </a:r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joules: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8000" b="1" i="0" dirty="0">
                <a:solidFill>
                  <a:srgbClr val="444444"/>
                </a:solidFill>
                <a:effectLst/>
                <a:latin typeface="KaTeX_Main"/>
              </a:rPr>
              <a:t>(</a:t>
            </a:r>
            <a:r>
              <a:rPr lang="en-US" sz="8000" b="1" i="1" dirty="0">
                <a:solidFill>
                  <a:srgbClr val="444444"/>
                </a:solidFill>
                <a:effectLst/>
                <a:latin typeface="KaTeX_Math"/>
              </a:rPr>
              <a:t>J</a:t>
            </a:r>
            <a:r>
              <a:rPr lang="en-US" sz="8000" b="1" i="0" dirty="0">
                <a:solidFill>
                  <a:srgbClr val="444444"/>
                </a:solidFill>
                <a:effectLst/>
                <a:latin typeface="KaTeX_Main"/>
              </a:rPr>
              <a:t>)</a:t>
            </a:r>
            <a:endParaRPr lang="en-US" sz="80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say that the joule is the </a:t>
            </a:r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unit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energy.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has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joules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energy, it has </a:t>
            </a:r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lots of energy.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7590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652359-79A8-4AC8-84EA-A158F3BB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" y="215265"/>
            <a:ext cx="8638223" cy="66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BEF1E9-7802-41B0-8872-6A3F5755FC00}"/>
              </a:ext>
            </a:extLst>
          </p:cNvPr>
          <p:cNvSpPr/>
          <p:nvPr/>
        </p:nvSpPr>
        <p:spPr>
          <a:xfrm>
            <a:off x="677544" y="420569"/>
            <a:ext cx="108667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kilojoule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same as 1000J.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has the symbol </a:t>
            </a:r>
            <a:r>
              <a:rPr lang="en-US" sz="2800" b="1" i="0" dirty="0">
                <a:solidFill>
                  <a:srgbClr val="7979A8"/>
                </a:solidFill>
                <a:effectLst/>
                <a:latin typeface="KaTeX_Main"/>
              </a:rPr>
              <a:t>kJ.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seen numbers given in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kJ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 packaging.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a convenient way of measuring the amount of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chemical potential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item of food.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24EF28-24BC-47BE-8314-B397CCEF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838307"/>
            <a:ext cx="7029450" cy="259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9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23D458-96A9-49AE-BF18-363FA7DDC8A9}"/>
              </a:ext>
            </a:extLst>
          </p:cNvPr>
          <p:cNvSpPr/>
          <p:nvPr/>
        </p:nvSpPr>
        <p:spPr>
          <a:xfrm>
            <a:off x="608648" y="495776"/>
            <a:ext cx="112099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convert a number of </a:t>
            </a:r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joules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3200" b="1" i="0" dirty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kilojoules,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 </a:t>
            </a:r>
            <a:r>
              <a:rPr lang="en-US" sz="32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divide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number by 1000.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convert a number of </a:t>
            </a:r>
            <a:r>
              <a:rPr lang="en-US" sz="3200" b="1" i="0" dirty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kilojoules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 into </a:t>
            </a:r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joules,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 </a:t>
            </a:r>
            <a:r>
              <a:rPr lang="en-US" sz="32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multiply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KaTeX_Main"/>
              </a:rPr>
              <a:t>1000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CA9280-3D04-498C-BFB0-CB1102EC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993" y="3050321"/>
            <a:ext cx="26193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0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444832-24AD-4EAC-B9A3-7EA0FC885819}"/>
              </a:ext>
            </a:extLst>
          </p:cNvPr>
          <p:cNvSpPr/>
          <p:nvPr/>
        </p:nvSpPr>
        <p:spPr>
          <a:xfrm>
            <a:off x="678180" y="382012"/>
            <a:ext cx="10835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32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megajoule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3200" b="1" i="0" dirty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1000kJ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1000000J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(one million joules).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Megajoules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measure things that use or put out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massive amounts of energy,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amount of energy put out by a </a:t>
            </a:r>
            <a:r>
              <a:rPr lang="en-US" sz="32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power station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 second.</a:t>
            </a:r>
          </a:p>
        </p:txBody>
      </p:sp>
      <p:pic>
        <p:nvPicPr>
          <p:cNvPr id="3" name="1514590296.82124">
            <a:hlinkClick r:id="" action="ppaction://media"/>
            <a:extLst>
              <a:ext uri="{FF2B5EF4-FFF2-40B4-BE49-F238E27FC236}">
                <a16:creationId xmlns:a16="http://schemas.microsoft.com/office/drawing/2014/main" id="{C8CACB52-AFA8-4E19-8060-4EBFC0F7748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5196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0B93FD-AF3E-47A1-ADBB-8217886B6454}"/>
              </a:ext>
            </a:extLst>
          </p:cNvPr>
          <p:cNvSpPr/>
          <p:nvPr/>
        </p:nvSpPr>
        <p:spPr>
          <a:xfrm>
            <a:off x="928688" y="375802"/>
            <a:ext cx="105013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convert a number of </a:t>
            </a:r>
            <a:r>
              <a:rPr lang="en-US" sz="28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joules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megajoules,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divide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number by 1000000.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convert a number of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megajoules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US" sz="28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joules,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multiply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1000000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of course the same as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multiplying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dividing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1000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twice.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2DCA36-018A-4132-90B4-A69CC1922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3724275"/>
            <a:ext cx="38004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03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30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KaTeX_Math</vt:lpstr>
      <vt:lpstr>Office Theme</vt:lpstr>
      <vt:lpstr>Units of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Units of Energy</dc:title>
  <dc:creator>Jean D'cruz</dc:creator>
  <cp:lastModifiedBy>Jean D'cruz</cp:lastModifiedBy>
  <cp:revision>1</cp:revision>
  <dcterms:created xsi:type="dcterms:W3CDTF">2020-05-26T13:01:47Z</dcterms:created>
  <dcterms:modified xsi:type="dcterms:W3CDTF">2020-05-26T13:04:46Z</dcterms:modified>
</cp:coreProperties>
</file>