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62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6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0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6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4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9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23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36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7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60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97B2-3EDD-4516-B0D3-EA65C9F68347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7A60-5843-4FDB-96C4-BFD5B7E3D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85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1xFrYkQwi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Useful and Wasted 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75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8808" y="872223"/>
            <a:ext cx="104319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b="1" dirty="0">
                <a:solidFill>
                  <a:srgbClr val="444444"/>
                </a:solidFill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AU" sz="36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009900"/>
                </a:solidFill>
                <a:latin typeface="Arial" panose="020B0604020202020204" pitchFamily="34" charset="0"/>
              </a:rPr>
              <a:t>Describe</a:t>
            </a:r>
            <a:r>
              <a:rPr lang="en-AU" sz="3600" dirty="0">
                <a:solidFill>
                  <a:srgbClr val="444444"/>
                </a:solidFill>
                <a:latin typeface="Arial" panose="020B0604020202020204" pitchFamily="34" charset="0"/>
              </a:rPr>
              <a:t> useful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009900"/>
                </a:solidFill>
                <a:latin typeface="Arial" panose="020B0604020202020204" pitchFamily="34" charset="0"/>
              </a:rPr>
              <a:t>Describe</a:t>
            </a:r>
            <a:r>
              <a:rPr lang="en-AU" sz="3600" dirty="0">
                <a:solidFill>
                  <a:srgbClr val="444444"/>
                </a:solidFill>
                <a:latin typeface="Arial" panose="020B0604020202020204" pitchFamily="34" charset="0"/>
              </a:rPr>
              <a:t> wasted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009900"/>
                </a:solidFill>
                <a:latin typeface="Arial" panose="020B0604020202020204" pitchFamily="34" charset="0"/>
              </a:rPr>
              <a:t>Calculate</a:t>
            </a:r>
            <a:r>
              <a:rPr lang="en-AU" sz="3600" dirty="0">
                <a:solidFill>
                  <a:srgbClr val="444444"/>
                </a:solidFill>
                <a:latin typeface="Arial" panose="020B0604020202020204" pitchFamily="34" charset="0"/>
              </a:rPr>
              <a:t> the energy efficiency of a common household appliance.</a:t>
            </a:r>
            <a:endParaRPr lang="en-AU" sz="36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1xFrYkQwi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399" y="669836"/>
            <a:ext cx="11040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Lightbulbs convert </a:t>
            </a:r>
            <a:r>
              <a:rPr lang="en-AU" sz="2800" b="1" i="0" dirty="0" smtClean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electrical energy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800" b="1" i="0" dirty="0" smtClean="0">
                <a:solidFill>
                  <a:srgbClr val="FFBD1A"/>
                </a:solidFill>
                <a:effectLst/>
                <a:latin typeface="Arial" panose="020B0604020202020204" pitchFamily="34" charset="0"/>
              </a:rPr>
              <a:t>light energy.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because it enables us to see in the dark.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9018924.490411g/1529018924275-4106022663798710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3539066"/>
            <a:ext cx="37909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1509323471.639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51349" y="2873375"/>
            <a:ext cx="3898900" cy="2924175"/>
          </a:xfrm>
          <a:prstGeom prst="rect">
            <a:avLst/>
          </a:prstGeom>
        </p:spPr>
      </p:pic>
      <p:pic>
        <p:nvPicPr>
          <p:cNvPr id="1028" name="Picture 4" descr="https://www.educationperfect.com/media/content/Science/1529019224.480571g/1529019224476-4106022663798710-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49" y="3120013"/>
            <a:ext cx="3096684" cy="24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937" y="472173"/>
            <a:ext cx="11278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efficiency of a transformation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calculated with the following equation: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234" y="1426280"/>
            <a:ext cx="8936566" cy="1998141"/>
          </a:xfrm>
          <a:prstGeom prst="rect">
            <a:avLst/>
          </a:prstGeom>
        </p:spPr>
      </p:pic>
      <p:pic>
        <p:nvPicPr>
          <p:cNvPr id="5" name="1529035255.667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5500" y="342442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066" y="354880"/>
            <a:ext cx="111082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 car is only around 20% efficient?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for every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100J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 you put into the car to make it go, only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20J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able to be used!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our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energy efficiency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get the following: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938" y="2802466"/>
            <a:ext cx="4268522" cy="1871133"/>
          </a:xfrm>
          <a:prstGeom prst="rect">
            <a:avLst/>
          </a:prstGeom>
        </p:spPr>
      </p:pic>
      <p:pic>
        <p:nvPicPr>
          <p:cNvPr id="4" name="1529035856.04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1066" y="3556000"/>
            <a:ext cx="3352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516377"/>
            <a:ext cx="112437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work through an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lightbulb if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50J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 is put in but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1J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light energy is produced?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717215.702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13199" y="2832100"/>
            <a:ext cx="3776133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4" y="400578"/>
            <a:ext cx="11313034" cy="47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2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Widescreen</PresentationFormat>
  <Paragraphs>18</Paragraphs>
  <Slides>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Useful and Wasted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and Wasted Energy</dc:title>
  <dc:creator>D'CRUZ Jean [Narrogin Senior High School]</dc:creator>
  <cp:lastModifiedBy>D'CRUZ Jean [Narrogin Senior High School]</cp:lastModifiedBy>
  <cp:revision>2</cp:revision>
  <dcterms:created xsi:type="dcterms:W3CDTF">2020-05-27T05:25:16Z</dcterms:created>
  <dcterms:modified xsi:type="dcterms:W3CDTF">2020-05-27T05:33:20Z</dcterms:modified>
</cp:coreProperties>
</file>