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0F349-9777-4083-B944-4CE5944E945F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47E51-ED73-4C8B-B88E-CD37980EC9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447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13DB-2958-43C5-87C0-4EEF0B042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F807-3D64-430E-80D4-8CD3C3555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DD48-6933-44AB-AA75-4C1B86C4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8F1AE-C8A3-49EB-8E69-6582D7C5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FE3C-16D3-4C75-9887-763E7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77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481C-E1A2-4F29-B19F-A54DAFB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3C74F-4A71-46B8-B4B9-E4F7C531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3A15-317E-4415-B480-80EC9C49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48D9-C8BA-4C8F-946B-ED0DE38A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BF8B-64F8-4FD5-B3AD-498D0467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27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9A8B1-7D4A-485E-895B-DDE1E06E0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C184-EBB1-48C7-A35B-F2A32EEC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1ECD-090A-4EBE-8590-35813DAE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5D2C-00DE-4222-B089-32B5977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BCF22-C130-4DB8-BE19-907D55B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3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7947-77D7-4224-8172-6CAC6396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5E9A-47AF-41F7-81F7-8C677380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C1B7-7911-4765-A632-A2AB6DDC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BFC3-63B7-4DCC-A4CD-4BD77908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D798-93D3-42DB-B70C-06E6D16F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39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AF33-B056-4F8D-B3D1-E5FAF535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0C606-3061-478C-ACCC-2B914D60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2B01-A94A-42D0-8DD4-A233EFA9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C78E-F228-4CC7-88CF-E339AA31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269B-1D12-426E-9296-E379D82E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24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F982-843D-4DFF-8C7E-1E38C078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7E8C-AA48-428E-9EE7-BF83C033E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EB661-C89A-477D-9DC0-5B33C785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00CAC-52D4-4004-9FCB-1F3EB6E1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3DC6-943D-436E-9E7F-A1AAD490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2E7EB-66E1-40E2-88E0-EC492FAD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8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73A2-9C41-4339-9772-32C893D5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D8DE8-4320-4D9B-B5A5-239C04AB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3ED2D-4839-4D76-8E70-A8FBC2CC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1AFC4-B0A1-4998-B664-A7C04330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4CB1A-DE29-4E55-980E-2D51F5F91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C52B9-980F-41B5-9A28-53DF82B0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A97EE-D872-499D-8F0E-786C7A2B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650C4-7053-4DED-B7C8-079ECDEA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31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BB9A-BBEE-4188-957C-D568290F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479AE-D0F2-4CC4-ADAC-DDB1DB99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EC87F-EED7-45D7-A1CF-3B8412A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9B06-C8A0-451D-9002-CA57B2A3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F4C3E-FC1E-4A61-9A0C-DCB236CF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041A2-624F-4F66-B2D3-98B0A97A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D05A5-9AC6-4365-8D71-794EE915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4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9C23-FD7C-48C1-A945-6B274078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865D-1730-4D40-A690-679EDB74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9FC73-4139-44CE-90F9-C9B3A6CFC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BD21-509B-4990-92C7-E3486F4B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ACBDB-29C1-4E59-BDD6-1C342D34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2C658-61DF-4CBF-A062-4FC4AAB0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9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7A8-7096-42E1-95D9-CCFE626D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55289-EFB8-4B0C-9363-102E0710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4350D-0127-4B04-A2E6-CA1F19CF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5FB07-9538-4FFD-9A95-284563E6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EF3D-907E-488A-A9A3-F45BC05B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E858-28E9-43F7-9C1B-6F512CF4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7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02BF-D4A7-4C03-8209-63AC5DEE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A0FD-B4DF-44CC-8DCF-F4A13E25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AAFD-6D98-47A9-8F97-764CA729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B81-9047-449B-9CE6-993B45111DA3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9091-8FE4-49F5-BFC4-9B306DC30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0352-4950-4905-BBD7-351CA8947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595FE-A65E-4616-BAC1-6737D4F739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54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C514-0000-49FF-B901-4E9C2BB74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What is Energy?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3D57-92BF-4B15-9A21-128BC028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25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01F117-95E6-4908-B197-64714BBE8AA7}"/>
              </a:ext>
            </a:extLst>
          </p:cNvPr>
          <p:cNvSpPr/>
          <p:nvPr/>
        </p:nvSpPr>
        <p:spPr>
          <a:xfrm>
            <a:off x="1005840" y="613460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 do the following: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87D929-A2C4-494B-8DEA-8EEF3E290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83491"/>
              </p:ext>
            </p:extLst>
          </p:nvPr>
        </p:nvGraphicFramePr>
        <p:xfrm>
          <a:off x="1348740" y="1989614"/>
          <a:ext cx="10515600" cy="1569720"/>
        </p:xfrm>
        <a:graphic>
          <a:graphicData uri="http://schemas.openxmlformats.org/drawingml/2006/table">
            <a:tbl>
              <a:tblPr/>
              <a:tblGrid>
                <a:gridCol w="960120">
                  <a:extLst>
                    <a:ext uri="{9D8B030D-6E8A-4147-A177-3AD203B41FA5}">
                      <a16:colId xmlns:a16="http://schemas.microsoft.com/office/drawing/2014/main" val="1302883343"/>
                    </a:ext>
                  </a:extLst>
                </a:gridCol>
                <a:gridCol w="9555480">
                  <a:extLst>
                    <a:ext uri="{9D8B030D-6E8A-4147-A177-3AD203B41FA5}">
                      <a16:colId xmlns:a16="http://schemas.microsoft.com/office/drawing/2014/main" val="4060700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4400" b="1" dirty="0">
                          <a:effectLst/>
                          <a:latin typeface="KaTeX_Main"/>
                        </a:rPr>
                        <a:t>1.</a:t>
                      </a:r>
                      <a:endParaRPr lang="en-AU" sz="4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4400" b="1" dirty="0">
                          <a:solidFill>
                            <a:srgbClr val="009900"/>
                          </a:solidFill>
                          <a:effectLst/>
                        </a:rPr>
                        <a:t>Define</a:t>
                      </a:r>
                      <a:r>
                        <a:rPr lang="en-AU" sz="4400" dirty="0">
                          <a:solidFill>
                            <a:srgbClr val="009900"/>
                          </a:solidFill>
                          <a:effectLst/>
                        </a:rPr>
                        <a:t> energy.</a:t>
                      </a:r>
                      <a:endParaRPr lang="en-AU" sz="4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86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4400" b="1">
                          <a:effectLst/>
                          <a:latin typeface="KaTeX_Main"/>
                        </a:rPr>
                        <a:t>2.</a:t>
                      </a:r>
                      <a:endParaRPr lang="en-AU" sz="4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400" b="1" dirty="0">
                          <a:solidFill>
                            <a:srgbClr val="009900"/>
                          </a:solidFill>
                          <a:effectLst/>
                        </a:rPr>
                        <a:t>Name</a:t>
                      </a:r>
                      <a:r>
                        <a:rPr lang="en-US" sz="4400" dirty="0">
                          <a:solidFill>
                            <a:srgbClr val="009900"/>
                          </a:solidFill>
                          <a:effectLst/>
                        </a:rPr>
                        <a:t> the two types of energy.</a:t>
                      </a:r>
                      <a:endParaRPr lang="en-US" sz="4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88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14B2ED-95BC-4127-BC88-24014EC402F2}"/>
              </a:ext>
            </a:extLst>
          </p:cNvPr>
          <p:cNvSpPr/>
          <p:nvPr/>
        </p:nvSpPr>
        <p:spPr>
          <a:xfrm>
            <a:off x="928688" y="604788"/>
            <a:ext cx="107527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word we use to describe how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active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feel.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runner may say they have a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lot of energy,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a student may say they have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very little energy!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eat and sleep to regain energy,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we use it up playing sport and doing housework.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11ED32-680C-4CB6-9482-732A56D1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71333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0F702A-3FFC-416F-ADD5-C4E45C07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940026"/>
            <a:ext cx="3810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9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B9D2-E3F8-4C8C-A1FF-6BECAE5EA6A9}"/>
              </a:ext>
            </a:extLst>
          </p:cNvPr>
          <p:cNvSpPr/>
          <p:nvPr/>
        </p:nvSpPr>
        <p:spPr>
          <a:xfrm>
            <a:off x="906780" y="402362"/>
            <a:ext cx="103784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ability of an object to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do work.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is doing work, it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making something happen.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Walking, running, cycling and swimming are all types of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you use energy to do them.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09355962.21877">
            <a:hlinkClick r:id="" action="ppaction://media"/>
            <a:extLst>
              <a:ext uri="{FF2B5EF4-FFF2-40B4-BE49-F238E27FC236}">
                <a16:creationId xmlns:a16="http://schemas.microsoft.com/office/drawing/2014/main" id="{DC889F0A-7597-4467-B694-44B209C8CA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71900" y="3034664"/>
            <a:ext cx="5097780" cy="38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0DD0D-6D42-4FBC-8770-F8A246E8F77D}"/>
              </a:ext>
            </a:extLst>
          </p:cNvPr>
          <p:cNvSpPr/>
          <p:nvPr/>
        </p:nvSpPr>
        <p:spPr>
          <a:xfrm>
            <a:off x="814070" y="170062"/>
            <a:ext cx="110502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Lightbulbs </a:t>
            </a:r>
            <a:r>
              <a:rPr lang="en-US" sz="2800" b="1" i="0" dirty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 to make light and cars </a:t>
            </a:r>
            <a:r>
              <a:rPr lang="en-US" sz="2800" b="1" i="0" dirty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 to drive.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is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made available to use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food you eat, or by the power plugs on your wall.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is everywhere, and constantly being used by everything. How can there be so much energy in the world?</a:t>
            </a:r>
          </a:p>
        </p:txBody>
      </p:sp>
      <p:pic>
        <p:nvPicPr>
          <p:cNvPr id="3" name="1520833277.69939">
            <a:hlinkClick r:id="" action="ppaction://media"/>
            <a:extLst>
              <a:ext uri="{FF2B5EF4-FFF2-40B4-BE49-F238E27FC236}">
                <a16:creationId xmlns:a16="http://schemas.microsoft.com/office/drawing/2014/main" id="{3945CCC7-B1C9-4664-B12D-CC1DD4D9C2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0739" y="3709492"/>
            <a:ext cx="3971261" cy="29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D8AA6-126E-4B3C-A3C7-8F0293F05CE3}"/>
              </a:ext>
            </a:extLst>
          </p:cNvPr>
          <p:cNvSpPr/>
          <p:nvPr/>
        </p:nvSpPr>
        <p:spPr>
          <a:xfrm>
            <a:off x="403542" y="289084"/>
            <a:ext cx="112779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can be split into two different types: </a:t>
            </a:r>
            <a:r>
              <a:rPr lang="en-US" sz="32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potential energy.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energy used by </a:t>
            </a:r>
            <a:r>
              <a:rPr lang="en-US" sz="32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movement.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energy that is </a:t>
            </a:r>
            <a:r>
              <a:rPr lang="en-US" sz="32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objects.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6A8B01-D542-44DF-B6C8-BED9BED9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34" y="2843629"/>
            <a:ext cx="6219825" cy="3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3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260</Words>
  <Application>Microsoft Office PowerPoint</Application>
  <PresentationFormat>Widescreen</PresentationFormat>
  <Paragraphs>23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KaTeX_Main</vt:lpstr>
      <vt:lpstr>Office Theme</vt:lpstr>
      <vt:lpstr>What is Energy?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Energy?</dc:title>
  <dc:creator>Jean D'cruz</dc:creator>
  <cp:lastModifiedBy>D'CRUZ Jean [Narrogin Senior High School]</cp:lastModifiedBy>
  <cp:revision>2</cp:revision>
  <cp:lastPrinted>2020-06-24T04:59:59Z</cp:lastPrinted>
  <dcterms:created xsi:type="dcterms:W3CDTF">2020-05-26T12:53:36Z</dcterms:created>
  <dcterms:modified xsi:type="dcterms:W3CDTF">2020-06-24T05:00:06Z</dcterms:modified>
</cp:coreProperties>
</file>