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9056-79B4-4557-9EC7-46B5172A9B8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E63B-C5AF-4B8A-9D14-665EE941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4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9056-79B4-4557-9EC7-46B5172A9B8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E63B-C5AF-4B8A-9D14-665EE941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0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9056-79B4-4557-9EC7-46B5172A9B8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E63B-C5AF-4B8A-9D14-665EE941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7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9056-79B4-4557-9EC7-46B5172A9B8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E63B-C5AF-4B8A-9D14-665EE941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4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9056-79B4-4557-9EC7-46B5172A9B8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E63B-C5AF-4B8A-9D14-665EE941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0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9056-79B4-4557-9EC7-46B5172A9B8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E63B-C5AF-4B8A-9D14-665EE941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9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9056-79B4-4557-9EC7-46B5172A9B8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E63B-C5AF-4B8A-9D14-665EE941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6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9056-79B4-4557-9EC7-46B5172A9B8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E63B-C5AF-4B8A-9D14-665EE941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9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9056-79B4-4557-9EC7-46B5172A9B8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E63B-C5AF-4B8A-9D14-665EE941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9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9056-79B4-4557-9EC7-46B5172A9B8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E63B-C5AF-4B8A-9D14-665EE941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1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9056-79B4-4557-9EC7-46B5172A9B8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E63B-C5AF-4B8A-9D14-665EE941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E9056-79B4-4557-9EC7-46B5172A9B8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7E63B-C5AF-4B8A-9D14-665EE941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7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f6YWVH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18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67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29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063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088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020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81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183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858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440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97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952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C0FDC3-5611-4BE6-81AF-734906FF9B62}"/>
              </a:ext>
            </a:extLst>
          </p:cNvPr>
          <p:cNvSpPr txBox="1"/>
          <p:nvPr/>
        </p:nvSpPr>
        <p:spPr>
          <a:xfrm>
            <a:off x="1251752" y="3084536"/>
            <a:ext cx="6868803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hlinkClick r:id="rId3"/>
              </a:rPr>
              <a:t>https://bit.ly/3f6YWVH</a:t>
            </a:r>
            <a:r>
              <a:rPr lang="en-US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749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53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70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818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8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32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24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90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65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A693C0-36FE-45A7-AC80-D4AB76A350A9}">
  <ds:schemaRefs>
    <ds:schemaRef ds:uri="http://schemas.microsoft.com/office/2006/documentManagement/types"/>
    <ds:schemaRef ds:uri="http://purl.org/dc/elements/1.1/"/>
    <ds:schemaRef ds:uri="8f659357-f805-491c-ad0b-5621b2de6466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d5c732d2-f217-444a-91d8-37c5714ca69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25FCB92-59EA-4B5F-9E64-AD0B72E9C4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04069B-7549-4D69-8834-6FAB5420857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7</Words>
  <Application>Microsoft Office PowerPoint</Application>
  <PresentationFormat>On-screen Show (4:3)</PresentationFormat>
  <Paragraphs>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Parnagian</dc:creator>
  <cp:lastModifiedBy>BAKER Mark [Southern River College]</cp:lastModifiedBy>
  <cp:revision>3</cp:revision>
  <dcterms:created xsi:type="dcterms:W3CDTF">2020-07-30T09:12:45Z</dcterms:created>
  <dcterms:modified xsi:type="dcterms:W3CDTF">2023-02-21T11:18:43Z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56100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MediaServiceImageTags">
    <vt:lpwstr/>
  </property>
</Properties>
</file>