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4"/>
    <p:sldMasterId id="2147483773" r:id="rId5"/>
    <p:sldMasterId id="2147483660" r:id="rId6"/>
  </p:sldMasterIdLst>
  <p:notesMasterIdLst>
    <p:notesMasterId r:id="rId41"/>
  </p:notesMasterIdLst>
  <p:sldIdLst>
    <p:sldId id="348" r:id="rId7"/>
    <p:sldId id="355" r:id="rId8"/>
    <p:sldId id="293" r:id="rId9"/>
    <p:sldId id="358" r:id="rId10"/>
    <p:sldId id="472" r:id="rId11"/>
    <p:sldId id="469" r:id="rId12"/>
    <p:sldId id="470" r:id="rId13"/>
    <p:sldId id="471" r:id="rId14"/>
    <p:sldId id="359" r:id="rId15"/>
    <p:sldId id="360" r:id="rId16"/>
    <p:sldId id="473" r:id="rId17"/>
    <p:sldId id="352" r:id="rId18"/>
    <p:sldId id="353" r:id="rId19"/>
    <p:sldId id="354" r:id="rId20"/>
    <p:sldId id="356" r:id="rId21"/>
    <p:sldId id="474" r:id="rId22"/>
    <p:sldId id="362" r:id="rId23"/>
    <p:sldId id="466" r:id="rId24"/>
    <p:sldId id="363" r:id="rId25"/>
    <p:sldId id="367" r:id="rId26"/>
    <p:sldId id="364" r:id="rId27"/>
    <p:sldId id="365" r:id="rId28"/>
    <p:sldId id="366" r:id="rId29"/>
    <p:sldId id="346" r:id="rId30"/>
    <p:sldId id="481" r:id="rId31"/>
    <p:sldId id="476" r:id="rId32"/>
    <p:sldId id="478" r:id="rId33"/>
    <p:sldId id="477" r:id="rId34"/>
    <p:sldId id="479" r:id="rId35"/>
    <p:sldId id="480" r:id="rId36"/>
    <p:sldId id="482" r:id="rId37"/>
    <p:sldId id="484" r:id="rId38"/>
    <p:sldId id="483" r:id="rId39"/>
    <p:sldId id="475" r:id="rId4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2"/>
    </p:embeddedFont>
    <p:embeddedFont>
      <p:font typeface="Century Gothic" panose="020B0502020202020204" pitchFamily="34" charset="0"/>
      <p:regular r:id="rId43"/>
      <p:bold r:id="rId44"/>
      <p:italic r:id="rId45"/>
      <p:boldItalic r:id="rId46"/>
    </p:embeddedFont>
    <p:embeddedFont>
      <p:font typeface="Verdana" panose="020B0604030504040204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F7DC"/>
    <a:srgbClr val="019D8B"/>
    <a:srgbClr val="FFF2E6"/>
    <a:srgbClr val="FF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40CECF-2EC5-44C4-A8A7-45B56658353C}">
  <a:tblStyle styleId="{3640CECF-2EC5-44C4-A8A7-45B56658353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5"/>
    <p:restoredTop sz="90669" autoAdjust="0"/>
  </p:normalViewPr>
  <p:slideViewPr>
    <p:cSldViewPr snapToGrid="0">
      <p:cViewPr varScale="1">
        <p:scale>
          <a:sx n="57" d="100"/>
          <a:sy n="57" d="100"/>
        </p:scale>
        <p:origin x="298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microsoft.com/office/2016/11/relationships/changesInfo" Target="changesInfos/changesInfo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font" Target="fonts/font4.fntdata"/><Relationship Id="rId53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font" Target="fonts/font3.fntdata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2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font" Target="fonts/font5.fntdata"/><Relationship Id="rId20" Type="http://schemas.openxmlformats.org/officeDocument/2006/relationships/slide" Target="slides/slide14.xml"/><Relationship Id="rId41" Type="http://schemas.openxmlformats.org/officeDocument/2006/relationships/notesMaster" Target="notesMasters/notesMaster1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A Jess [Southern River College]" userId="S::jessica.silva@education.wa.edu.au::e55052ec-842b-448c-9845-816ac6852bc8" providerId="AD" clId="Web-{CD99E05E-2D00-437C-8695-B0469E601773}"/>
    <pc:docChg chg="modSld">
      <pc:chgData name="SILVA Jess [Southern River College]" userId="S::jessica.silva@education.wa.edu.au::e55052ec-842b-448c-9845-816ac6852bc8" providerId="AD" clId="Web-{CD99E05E-2D00-437C-8695-B0469E601773}" dt="2021-02-22T03:20:06.600" v="2" actId="1076"/>
      <pc:docMkLst>
        <pc:docMk/>
      </pc:docMkLst>
      <pc:sldChg chg="addSp delSp modSp">
        <pc:chgData name="SILVA Jess [Southern River College]" userId="S::jessica.silva@education.wa.edu.au::e55052ec-842b-448c-9845-816ac6852bc8" providerId="AD" clId="Web-{CD99E05E-2D00-437C-8695-B0469E601773}" dt="2021-02-22T03:20:06.600" v="2" actId="1076"/>
        <pc:sldMkLst>
          <pc:docMk/>
          <pc:sldMk cId="1565429069" sldId="474"/>
        </pc:sldMkLst>
        <pc:spChg chg="add mod">
          <ac:chgData name="SILVA Jess [Southern River College]" userId="S::jessica.silva@education.wa.edu.au::e55052ec-842b-448c-9845-816ac6852bc8" providerId="AD" clId="Web-{CD99E05E-2D00-437C-8695-B0469E601773}" dt="2021-02-22T03:20:06.600" v="2" actId="1076"/>
          <ac:spMkLst>
            <pc:docMk/>
            <pc:sldMk cId="1565429069" sldId="474"/>
            <ac:spMk id="2" creationId="{0521B64C-55F6-41D7-9BE6-BD4DAED6393C}"/>
          </ac:spMkLst>
        </pc:spChg>
        <pc:spChg chg="del">
          <ac:chgData name="SILVA Jess [Southern River College]" userId="S::jessica.silva@education.wa.edu.au::e55052ec-842b-448c-9845-816ac6852bc8" providerId="AD" clId="Web-{CD99E05E-2D00-437C-8695-B0469E601773}" dt="2021-02-22T03:20:03.241" v="1"/>
          <ac:spMkLst>
            <pc:docMk/>
            <pc:sldMk cId="1565429069" sldId="474"/>
            <ac:spMk id="4" creationId="{A0A3D2C3-49DB-407E-8483-020EB8F51A47}"/>
          </ac:spMkLst>
        </pc:spChg>
      </pc:sldChg>
    </pc:docChg>
  </pc:docChgLst>
  <pc:docChgLst>
    <pc:chgData name="FORTE Robert [Southern River College]" userId="fb834569-7589-4a7a-8d6a-f95d2d5f36a3" providerId="ADAL" clId="{8C8F02D3-895C-45FD-A972-C524D5698B1C}"/>
    <pc:docChg chg="undo redo custSel addSld delSld modSld sldOrd addMainMaster modMainMaster">
      <pc:chgData name="FORTE Robert [Southern River College]" userId="fb834569-7589-4a7a-8d6a-f95d2d5f36a3" providerId="ADAL" clId="{8C8F02D3-895C-45FD-A972-C524D5698B1C}" dt="2021-02-21T14:07:57.106" v="1549" actId="1076"/>
      <pc:docMkLst>
        <pc:docMk/>
      </pc:docMkLst>
      <pc:sldChg chg="del">
        <pc:chgData name="FORTE Robert [Southern River College]" userId="fb834569-7589-4a7a-8d6a-f95d2d5f36a3" providerId="ADAL" clId="{8C8F02D3-895C-45FD-A972-C524D5698B1C}" dt="2021-02-21T13:10:38.385" v="954" actId="47"/>
        <pc:sldMkLst>
          <pc:docMk/>
          <pc:sldMk cId="4086432849" sldId="266"/>
        </pc:sldMkLst>
      </pc:sldChg>
      <pc:sldChg chg="modSp mod">
        <pc:chgData name="FORTE Robert [Southern River College]" userId="fb834569-7589-4a7a-8d6a-f95d2d5f36a3" providerId="ADAL" clId="{8C8F02D3-895C-45FD-A972-C524D5698B1C}" dt="2021-02-21T13:23:45.507" v="1170" actId="313"/>
        <pc:sldMkLst>
          <pc:docMk/>
          <pc:sldMk cId="3135306114" sldId="293"/>
        </pc:sldMkLst>
        <pc:spChg chg="mod">
          <ac:chgData name="FORTE Robert [Southern River College]" userId="fb834569-7589-4a7a-8d6a-f95d2d5f36a3" providerId="ADAL" clId="{8C8F02D3-895C-45FD-A972-C524D5698B1C}" dt="2021-02-21T13:18:38.762" v="1065"/>
          <ac:spMkLst>
            <pc:docMk/>
            <pc:sldMk cId="3135306114" sldId="293"/>
            <ac:spMk id="75" creationId="{00000000-0000-0000-0000-000000000000}"/>
          </ac:spMkLst>
        </pc:spChg>
        <pc:spChg chg="mod">
          <ac:chgData name="FORTE Robert [Southern River College]" userId="fb834569-7589-4a7a-8d6a-f95d2d5f36a3" providerId="ADAL" clId="{8C8F02D3-895C-45FD-A972-C524D5698B1C}" dt="2021-02-21T13:23:45.507" v="1170" actId="313"/>
          <ac:spMkLst>
            <pc:docMk/>
            <pc:sldMk cId="3135306114" sldId="293"/>
            <ac:spMk id="76" creationId="{00000000-0000-0000-0000-000000000000}"/>
          </ac:spMkLst>
        </pc:spChg>
      </pc:sldChg>
      <pc:sldChg chg="add del">
        <pc:chgData name="FORTE Robert [Southern River College]" userId="fb834569-7589-4a7a-8d6a-f95d2d5f36a3" providerId="ADAL" clId="{8C8F02D3-895C-45FD-A972-C524D5698B1C}" dt="2021-02-21T13:08:37.715" v="952" actId="47"/>
        <pc:sldMkLst>
          <pc:docMk/>
          <pc:sldMk cId="783227718" sldId="349"/>
        </pc:sldMkLst>
      </pc:sldChg>
      <pc:sldChg chg="del">
        <pc:chgData name="FORTE Robert [Southern River College]" userId="fb834569-7589-4a7a-8d6a-f95d2d5f36a3" providerId="ADAL" clId="{8C8F02D3-895C-45FD-A972-C524D5698B1C}" dt="2021-02-21T13:10:37.375" v="953" actId="47"/>
        <pc:sldMkLst>
          <pc:docMk/>
          <pc:sldMk cId="2105529015" sldId="350"/>
        </pc:sldMkLst>
      </pc:sldChg>
      <pc:sldChg chg="del">
        <pc:chgData name="FORTE Robert [Southern River College]" userId="fb834569-7589-4a7a-8d6a-f95d2d5f36a3" providerId="ADAL" clId="{8C8F02D3-895C-45FD-A972-C524D5698B1C}" dt="2021-02-21T13:10:38.862" v="955" actId="47"/>
        <pc:sldMkLst>
          <pc:docMk/>
          <pc:sldMk cId="2877327991" sldId="351"/>
        </pc:sldMkLst>
      </pc:sldChg>
      <pc:sldChg chg="addSp modSp">
        <pc:chgData name="FORTE Robert [Southern River College]" userId="fb834569-7589-4a7a-8d6a-f95d2d5f36a3" providerId="ADAL" clId="{8C8F02D3-895C-45FD-A972-C524D5698B1C}" dt="2021-02-21T13:24:51.228" v="1173" actId="1076"/>
        <pc:sldMkLst>
          <pc:docMk/>
          <pc:sldMk cId="60884770" sldId="352"/>
        </pc:sldMkLst>
        <pc:picChg chg="add mod">
          <ac:chgData name="FORTE Robert [Southern River College]" userId="fb834569-7589-4a7a-8d6a-f95d2d5f36a3" providerId="ADAL" clId="{8C8F02D3-895C-45FD-A972-C524D5698B1C}" dt="2021-02-21T13:24:51.228" v="1173" actId="1076"/>
          <ac:picMkLst>
            <pc:docMk/>
            <pc:sldMk cId="60884770" sldId="352"/>
            <ac:picMk id="2050" creationId="{EBAD3F55-A639-4A76-A077-B595CF87C6C1}"/>
          </ac:picMkLst>
        </pc:picChg>
      </pc:sldChg>
      <pc:sldChg chg="addSp delSp modSp mod">
        <pc:chgData name="FORTE Robert [Southern River College]" userId="fb834569-7589-4a7a-8d6a-f95d2d5f36a3" providerId="ADAL" clId="{8C8F02D3-895C-45FD-A972-C524D5698B1C}" dt="2021-02-21T13:27:35.855" v="1316" actId="1076"/>
        <pc:sldMkLst>
          <pc:docMk/>
          <pc:sldMk cId="3379307499" sldId="353"/>
        </pc:sldMkLst>
        <pc:spChg chg="mod">
          <ac:chgData name="FORTE Robert [Southern River College]" userId="fb834569-7589-4a7a-8d6a-f95d2d5f36a3" providerId="ADAL" clId="{8C8F02D3-895C-45FD-A972-C524D5698B1C}" dt="2021-02-21T13:27:25.489" v="1313" actId="20577"/>
          <ac:spMkLst>
            <pc:docMk/>
            <pc:sldMk cId="3379307499" sldId="353"/>
            <ac:spMk id="3" creationId="{B423B15C-51EB-453B-A0E2-570D03F5BB50}"/>
          </ac:spMkLst>
        </pc:spChg>
        <pc:spChg chg="add del mod">
          <ac:chgData name="FORTE Robert [Southern River College]" userId="fb834569-7589-4a7a-8d6a-f95d2d5f36a3" providerId="ADAL" clId="{8C8F02D3-895C-45FD-A972-C524D5698B1C}" dt="2021-02-21T13:27:15.882" v="1308"/>
          <ac:spMkLst>
            <pc:docMk/>
            <pc:sldMk cId="3379307499" sldId="353"/>
            <ac:spMk id="4" creationId="{027B3809-91FE-4E0F-97CC-BEB3D4868C9C}"/>
          </ac:spMkLst>
        </pc:spChg>
        <pc:graphicFrameChg chg="add mod modGraphic">
          <ac:chgData name="FORTE Robert [Southern River College]" userId="fb834569-7589-4a7a-8d6a-f95d2d5f36a3" providerId="ADAL" clId="{8C8F02D3-895C-45FD-A972-C524D5698B1C}" dt="2021-02-21T13:27:28.886" v="1314" actId="1076"/>
          <ac:graphicFrameMkLst>
            <pc:docMk/>
            <pc:sldMk cId="3379307499" sldId="353"/>
            <ac:graphicFrameMk id="6" creationId="{A60D9CF7-247E-487D-918B-31871843BB79}"/>
          </ac:graphicFrameMkLst>
        </pc:graphicFrameChg>
        <pc:picChg chg="mod">
          <ac:chgData name="FORTE Robert [Southern River College]" userId="fb834569-7589-4a7a-8d6a-f95d2d5f36a3" providerId="ADAL" clId="{8C8F02D3-895C-45FD-A972-C524D5698B1C}" dt="2021-02-21T13:27:35.855" v="1316" actId="1076"/>
          <ac:picMkLst>
            <pc:docMk/>
            <pc:sldMk cId="3379307499" sldId="353"/>
            <ac:picMk id="1026" creationId="{93E17452-C4D5-48BE-970A-2DD59732C5A9}"/>
          </ac:picMkLst>
        </pc:picChg>
      </pc:sldChg>
      <pc:sldChg chg="modSp mod">
        <pc:chgData name="FORTE Robert [Southern River College]" userId="fb834569-7589-4a7a-8d6a-f95d2d5f36a3" providerId="ADAL" clId="{8C8F02D3-895C-45FD-A972-C524D5698B1C}" dt="2021-02-21T14:07:57.106" v="1549" actId="1076"/>
        <pc:sldMkLst>
          <pc:docMk/>
          <pc:sldMk cId="521325567" sldId="355"/>
        </pc:sldMkLst>
        <pc:spChg chg="mod">
          <ac:chgData name="FORTE Robert [Southern River College]" userId="fb834569-7589-4a7a-8d6a-f95d2d5f36a3" providerId="ADAL" clId="{8C8F02D3-895C-45FD-A972-C524D5698B1C}" dt="2021-02-21T14:07:57.106" v="1549" actId="1076"/>
          <ac:spMkLst>
            <pc:docMk/>
            <pc:sldMk cId="521325567" sldId="355"/>
            <ac:spMk id="6" creationId="{2FC989A1-9464-374B-AC57-277AEAA8820A}"/>
          </ac:spMkLst>
        </pc:spChg>
      </pc:sldChg>
      <pc:sldChg chg="del ord modNotesTx">
        <pc:chgData name="FORTE Robert [Southern River College]" userId="fb834569-7589-4a7a-8d6a-f95d2d5f36a3" providerId="ADAL" clId="{8C8F02D3-895C-45FD-A972-C524D5698B1C}" dt="2021-02-21T12:19:52.223" v="611" actId="47"/>
        <pc:sldMkLst>
          <pc:docMk/>
          <pc:sldMk cId="521083927" sldId="357"/>
        </pc:sldMkLst>
      </pc:sldChg>
      <pc:sldChg chg="modSp mod">
        <pc:chgData name="FORTE Robert [Southern River College]" userId="fb834569-7589-4a7a-8d6a-f95d2d5f36a3" providerId="ADAL" clId="{8C8F02D3-895C-45FD-A972-C524D5698B1C}" dt="2021-02-21T12:40:56.343" v="937" actId="14100"/>
        <pc:sldMkLst>
          <pc:docMk/>
          <pc:sldMk cId="341583678" sldId="358"/>
        </pc:sldMkLst>
        <pc:spChg chg="mod">
          <ac:chgData name="FORTE Robert [Southern River College]" userId="fb834569-7589-4a7a-8d6a-f95d2d5f36a3" providerId="ADAL" clId="{8C8F02D3-895C-45FD-A972-C524D5698B1C}" dt="2021-02-21T12:40:56.343" v="937" actId="14100"/>
          <ac:spMkLst>
            <pc:docMk/>
            <pc:sldMk cId="341583678" sldId="358"/>
            <ac:spMk id="3" creationId="{0B6823C4-1FBF-B94A-AE6F-91215BA6B125}"/>
          </ac:spMkLst>
        </pc:spChg>
      </pc:sldChg>
      <pc:sldChg chg="modSp mod">
        <pc:chgData name="FORTE Robert [Southern River College]" userId="fb834569-7589-4a7a-8d6a-f95d2d5f36a3" providerId="ADAL" clId="{8C8F02D3-895C-45FD-A972-C524D5698B1C}" dt="2021-02-21T13:08:35.536" v="950" actId="14100"/>
        <pc:sldMkLst>
          <pc:docMk/>
          <pc:sldMk cId="249540368" sldId="360"/>
        </pc:sldMkLst>
        <pc:spChg chg="mod">
          <ac:chgData name="FORTE Robert [Southern River College]" userId="fb834569-7589-4a7a-8d6a-f95d2d5f36a3" providerId="ADAL" clId="{8C8F02D3-895C-45FD-A972-C524D5698B1C}" dt="2021-02-21T13:08:35.536" v="950" actId="14100"/>
          <ac:spMkLst>
            <pc:docMk/>
            <pc:sldMk cId="249540368" sldId="360"/>
            <ac:spMk id="3" creationId="{F2ECA9D7-ABEB-8F4F-BF22-D99568F40649}"/>
          </ac:spMkLst>
        </pc:spChg>
      </pc:sldChg>
      <pc:sldChg chg="del">
        <pc:chgData name="FORTE Robert [Southern River College]" userId="fb834569-7589-4a7a-8d6a-f95d2d5f36a3" providerId="ADAL" clId="{8C8F02D3-895C-45FD-A972-C524D5698B1C}" dt="2021-02-21T13:55:26.712" v="1343" actId="47"/>
        <pc:sldMkLst>
          <pc:docMk/>
          <pc:sldMk cId="3265495057" sldId="361"/>
        </pc:sldMkLst>
      </pc:sldChg>
      <pc:sldChg chg="addSp modSp">
        <pc:chgData name="FORTE Robert [Southern River College]" userId="fb834569-7589-4a7a-8d6a-f95d2d5f36a3" providerId="ADAL" clId="{8C8F02D3-895C-45FD-A972-C524D5698B1C}" dt="2021-02-21T13:43:42.039" v="1333" actId="1076"/>
        <pc:sldMkLst>
          <pc:docMk/>
          <pc:sldMk cId="2620462983" sldId="362"/>
        </pc:sldMkLst>
        <pc:picChg chg="add mod">
          <ac:chgData name="FORTE Robert [Southern River College]" userId="fb834569-7589-4a7a-8d6a-f95d2d5f36a3" providerId="ADAL" clId="{8C8F02D3-895C-45FD-A972-C524D5698B1C}" dt="2021-02-21T13:43:42.039" v="1333" actId="1076"/>
          <ac:picMkLst>
            <pc:docMk/>
            <pc:sldMk cId="2620462983" sldId="362"/>
            <ac:picMk id="5" creationId="{3E92F61F-C36D-4FD9-A4F0-547FA7FD6A63}"/>
          </ac:picMkLst>
        </pc:picChg>
      </pc:sldChg>
      <pc:sldChg chg="ord">
        <pc:chgData name="FORTE Robert [Southern River College]" userId="fb834569-7589-4a7a-8d6a-f95d2d5f36a3" providerId="ADAL" clId="{8C8F02D3-895C-45FD-A972-C524D5698B1C}" dt="2021-02-21T13:55:04.279" v="1339"/>
        <pc:sldMkLst>
          <pc:docMk/>
          <pc:sldMk cId="3732856744" sldId="364"/>
        </pc:sldMkLst>
      </pc:sldChg>
      <pc:sldChg chg="modSp mod">
        <pc:chgData name="FORTE Robert [Southern River College]" userId="fb834569-7589-4a7a-8d6a-f95d2d5f36a3" providerId="ADAL" clId="{8C8F02D3-895C-45FD-A972-C524D5698B1C}" dt="2021-02-21T13:54:45.148" v="1337" actId="1076"/>
        <pc:sldMkLst>
          <pc:docMk/>
          <pc:sldMk cId="1322121049" sldId="367"/>
        </pc:sldMkLst>
        <pc:spChg chg="mod">
          <ac:chgData name="FORTE Robert [Southern River College]" userId="fb834569-7589-4a7a-8d6a-f95d2d5f36a3" providerId="ADAL" clId="{8C8F02D3-895C-45FD-A972-C524D5698B1C}" dt="2021-02-21T13:54:42.195" v="1334" actId="14100"/>
          <ac:spMkLst>
            <pc:docMk/>
            <pc:sldMk cId="1322121049" sldId="367"/>
            <ac:spMk id="3" creationId="{DAB641FA-ECCE-7E42-A41C-E0289D08079C}"/>
          </ac:spMkLst>
        </pc:spChg>
        <pc:picChg chg="mod">
          <ac:chgData name="FORTE Robert [Southern River College]" userId="fb834569-7589-4a7a-8d6a-f95d2d5f36a3" providerId="ADAL" clId="{8C8F02D3-895C-45FD-A972-C524D5698B1C}" dt="2021-02-21T13:54:45.148" v="1337" actId="1076"/>
          <ac:picMkLst>
            <pc:docMk/>
            <pc:sldMk cId="1322121049" sldId="367"/>
            <ac:picMk id="4" creationId="{850927E2-E91F-2948-8C87-07FE8E34CAFA}"/>
          </ac:picMkLst>
        </pc:picChg>
      </pc:sldChg>
      <pc:sldChg chg="add del">
        <pc:chgData name="FORTE Robert [Southern River College]" userId="fb834569-7589-4a7a-8d6a-f95d2d5f36a3" providerId="ADAL" clId="{8C8F02D3-895C-45FD-A972-C524D5698B1C}" dt="2021-02-21T12:19:18.820" v="605"/>
        <pc:sldMkLst>
          <pc:docMk/>
          <pc:sldMk cId="2388261107" sldId="452"/>
        </pc:sldMkLst>
      </pc:sldChg>
      <pc:sldChg chg="del">
        <pc:chgData name="FORTE Robert [Southern River College]" userId="fb834569-7589-4a7a-8d6a-f95d2d5f36a3" providerId="ADAL" clId="{8C8F02D3-895C-45FD-A972-C524D5698B1C}" dt="2021-02-21T13:55:23.903" v="1342" actId="47"/>
        <pc:sldMkLst>
          <pc:docMk/>
          <pc:sldMk cId="1967037444" sldId="464"/>
        </pc:sldMkLst>
      </pc:sldChg>
      <pc:sldChg chg="del">
        <pc:chgData name="FORTE Robert [Southern River College]" userId="fb834569-7589-4a7a-8d6a-f95d2d5f36a3" providerId="ADAL" clId="{8C8F02D3-895C-45FD-A972-C524D5698B1C}" dt="2021-02-21T13:55:21.889" v="1340" actId="47"/>
        <pc:sldMkLst>
          <pc:docMk/>
          <pc:sldMk cId="525898565" sldId="465"/>
        </pc:sldMkLst>
      </pc:sldChg>
      <pc:sldChg chg="del">
        <pc:chgData name="FORTE Robert [Southern River College]" userId="fb834569-7589-4a7a-8d6a-f95d2d5f36a3" providerId="ADAL" clId="{8C8F02D3-895C-45FD-A972-C524D5698B1C}" dt="2021-02-21T13:55:22.728" v="1341" actId="47"/>
        <pc:sldMkLst>
          <pc:docMk/>
          <pc:sldMk cId="4239778782" sldId="467"/>
        </pc:sldMkLst>
      </pc:sldChg>
      <pc:sldChg chg="add del">
        <pc:chgData name="FORTE Robert [Southern River College]" userId="fb834569-7589-4a7a-8d6a-f95d2d5f36a3" providerId="ADAL" clId="{8C8F02D3-895C-45FD-A972-C524D5698B1C}" dt="2021-02-21T12:22:06.428" v="671" actId="47"/>
        <pc:sldMkLst>
          <pc:docMk/>
          <pc:sldMk cId="1848824524" sldId="468"/>
        </pc:sldMkLst>
      </pc:sldChg>
      <pc:sldChg chg="delSp add mod modNotesTx">
        <pc:chgData name="FORTE Robert [Southern River College]" userId="fb834569-7589-4a7a-8d6a-f95d2d5f36a3" providerId="ADAL" clId="{8C8F02D3-895C-45FD-A972-C524D5698B1C}" dt="2021-02-21T12:21:28.198" v="670" actId="20577"/>
        <pc:sldMkLst>
          <pc:docMk/>
          <pc:sldMk cId="2388261107" sldId="469"/>
        </pc:sldMkLst>
        <pc:spChg chg="del">
          <ac:chgData name="FORTE Robert [Southern River College]" userId="fb834569-7589-4a7a-8d6a-f95d2d5f36a3" providerId="ADAL" clId="{8C8F02D3-895C-45FD-A972-C524D5698B1C}" dt="2021-02-21T12:19:55.807" v="612" actId="478"/>
          <ac:spMkLst>
            <pc:docMk/>
            <pc:sldMk cId="2388261107" sldId="469"/>
            <ac:spMk id="4" creationId="{EA123C86-193E-4081-A6FC-902D303C49F9}"/>
          </ac:spMkLst>
        </pc:spChg>
      </pc:sldChg>
      <pc:sldChg chg="addSp modSp add mod modNotes">
        <pc:chgData name="FORTE Robert [Southern River College]" userId="fb834569-7589-4a7a-8d6a-f95d2d5f36a3" providerId="ADAL" clId="{8C8F02D3-895C-45FD-A972-C524D5698B1C}" dt="2021-02-21T12:34:50.947" v="842" actId="1076"/>
        <pc:sldMkLst>
          <pc:docMk/>
          <pc:sldMk cId="1119080325" sldId="470"/>
        </pc:sldMkLst>
        <pc:spChg chg="add mod">
          <ac:chgData name="FORTE Robert [Southern River College]" userId="fb834569-7589-4a7a-8d6a-f95d2d5f36a3" providerId="ADAL" clId="{8C8F02D3-895C-45FD-A972-C524D5698B1C}" dt="2021-02-21T12:28:35.565" v="793" actId="1076"/>
          <ac:spMkLst>
            <pc:docMk/>
            <pc:sldMk cId="1119080325" sldId="470"/>
            <ac:spMk id="2" creationId="{B0D2E0EA-1D21-4C6C-90DA-6D557FB4914E}"/>
          </ac:spMkLst>
        </pc:spChg>
        <pc:spChg chg="add mod">
          <ac:chgData name="FORTE Robert [Southern River College]" userId="fb834569-7589-4a7a-8d6a-f95d2d5f36a3" providerId="ADAL" clId="{8C8F02D3-895C-45FD-A972-C524D5698B1C}" dt="2021-02-21T12:34:50.947" v="842" actId="1076"/>
          <ac:spMkLst>
            <pc:docMk/>
            <pc:sldMk cId="1119080325" sldId="470"/>
            <ac:spMk id="3" creationId="{97D48381-AAE6-4C92-9F26-963C1D334D6B}"/>
          </ac:spMkLst>
        </pc:spChg>
      </pc:sldChg>
      <pc:sldChg chg="addSp delSp modSp add del mod">
        <pc:chgData name="FORTE Robert [Southern River College]" userId="fb834569-7589-4a7a-8d6a-f95d2d5f36a3" providerId="ADAL" clId="{8C8F02D3-895C-45FD-A972-C524D5698B1C}" dt="2021-02-21T12:37:16.583" v="875" actId="478"/>
        <pc:sldMkLst>
          <pc:docMk/>
          <pc:sldMk cId="4058820080" sldId="471"/>
        </pc:sldMkLst>
        <pc:spChg chg="add del mod">
          <ac:chgData name="FORTE Robert [Southern River College]" userId="fb834569-7589-4a7a-8d6a-f95d2d5f36a3" providerId="ADAL" clId="{8C8F02D3-895C-45FD-A972-C524D5698B1C}" dt="2021-02-21T12:35:06.358" v="845"/>
          <ac:spMkLst>
            <pc:docMk/>
            <pc:sldMk cId="4058820080" sldId="471"/>
            <ac:spMk id="2" creationId="{B3E03BB7-42D6-41D2-B119-00B06C167992}"/>
          </ac:spMkLst>
        </pc:spChg>
        <pc:spChg chg="add mod">
          <ac:chgData name="FORTE Robert [Southern River College]" userId="fb834569-7589-4a7a-8d6a-f95d2d5f36a3" providerId="ADAL" clId="{8C8F02D3-895C-45FD-A972-C524D5698B1C}" dt="2021-02-21T12:35:23.033" v="848" actId="208"/>
          <ac:spMkLst>
            <pc:docMk/>
            <pc:sldMk cId="4058820080" sldId="471"/>
            <ac:spMk id="3" creationId="{E4214C68-4611-4384-AAE8-0AB020670037}"/>
          </ac:spMkLst>
        </pc:spChg>
        <pc:spChg chg="mod">
          <ac:chgData name="FORTE Robert [Southern River College]" userId="fb834569-7589-4a7a-8d6a-f95d2d5f36a3" providerId="ADAL" clId="{8C8F02D3-895C-45FD-A972-C524D5698B1C}" dt="2021-02-21T12:31:23.342" v="803" actId="1076"/>
          <ac:spMkLst>
            <pc:docMk/>
            <pc:sldMk cId="4058820080" sldId="471"/>
            <ac:spMk id="4" creationId="{1DEB2EA2-5D45-4AFB-B24D-6DAB679779D6}"/>
          </ac:spMkLst>
        </pc:spChg>
        <pc:spChg chg="mod">
          <ac:chgData name="FORTE Robert [Southern River College]" userId="fb834569-7589-4a7a-8d6a-f95d2d5f36a3" providerId="ADAL" clId="{8C8F02D3-895C-45FD-A972-C524D5698B1C}" dt="2021-02-21T12:31:19.699" v="802" actId="1076"/>
          <ac:spMkLst>
            <pc:docMk/>
            <pc:sldMk cId="4058820080" sldId="471"/>
            <ac:spMk id="6" creationId="{D720E785-C751-4EF4-95EA-3AC0B1DC5DB3}"/>
          </ac:spMkLst>
        </pc:spChg>
        <pc:spChg chg="mod">
          <ac:chgData name="FORTE Robert [Southern River College]" userId="fb834569-7589-4a7a-8d6a-f95d2d5f36a3" providerId="ADAL" clId="{8C8F02D3-895C-45FD-A972-C524D5698B1C}" dt="2021-02-21T12:31:17.888" v="801" actId="1076"/>
          <ac:spMkLst>
            <pc:docMk/>
            <pc:sldMk cId="4058820080" sldId="471"/>
            <ac:spMk id="8" creationId="{9AB64EBF-4DCA-4363-ACBA-D5122005793F}"/>
          </ac:spMkLst>
        </pc:spChg>
        <pc:spChg chg="add mod">
          <ac:chgData name="FORTE Robert [Southern River College]" userId="fb834569-7589-4a7a-8d6a-f95d2d5f36a3" providerId="ADAL" clId="{8C8F02D3-895C-45FD-A972-C524D5698B1C}" dt="2021-02-21T12:36:06.117" v="860" actId="403"/>
          <ac:spMkLst>
            <pc:docMk/>
            <pc:sldMk cId="4058820080" sldId="471"/>
            <ac:spMk id="9" creationId="{4E485B06-1C0B-4C5A-957E-090BFE687375}"/>
          </ac:spMkLst>
        </pc:spChg>
        <pc:spChg chg="mod">
          <ac:chgData name="FORTE Robert [Southern River College]" userId="fb834569-7589-4a7a-8d6a-f95d2d5f36a3" providerId="ADAL" clId="{8C8F02D3-895C-45FD-A972-C524D5698B1C}" dt="2021-02-21T12:31:15.208" v="800" actId="1076"/>
          <ac:spMkLst>
            <pc:docMk/>
            <pc:sldMk cId="4058820080" sldId="471"/>
            <ac:spMk id="10" creationId="{C648A78C-758E-4B07-9181-3AA9E262FDAB}"/>
          </ac:spMkLst>
        </pc:spChg>
        <pc:spChg chg="add del mod">
          <ac:chgData name="FORTE Robert [Southern River College]" userId="fb834569-7589-4a7a-8d6a-f95d2d5f36a3" providerId="ADAL" clId="{8C8F02D3-895C-45FD-A972-C524D5698B1C}" dt="2021-02-21T12:37:16.583" v="875" actId="478"/>
          <ac:spMkLst>
            <pc:docMk/>
            <pc:sldMk cId="4058820080" sldId="471"/>
            <ac:spMk id="11" creationId="{1358DED8-73DF-4DDF-84B9-393B63AE9A10}"/>
          </ac:spMkLst>
        </pc:spChg>
      </pc:sldChg>
      <pc:sldChg chg="addSp modSp new mod modAnim">
        <pc:chgData name="FORTE Robert [Southern River College]" userId="fb834569-7589-4a7a-8d6a-f95d2d5f36a3" providerId="ADAL" clId="{8C8F02D3-895C-45FD-A972-C524D5698B1C}" dt="2021-02-21T12:42:01.992" v="945" actId="14100"/>
        <pc:sldMkLst>
          <pc:docMk/>
          <pc:sldMk cId="1177108942" sldId="472"/>
        </pc:sldMkLst>
        <pc:picChg chg="add mod">
          <ac:chgData name="FORTE Robert [Southern River College]" userId="fb834569-7589-4a7a-8d6a-f95d2d5f36a3" providerId="ADAL" clId="{8C8F02D3-895C-45FD-A972-C524D5698B1C}" dt="2021-02-21T12:42:01.992" v="945" actId="14100"/>
          <ac:picMkLst>
            <pc:docMk/>
            <pc:sldMk cId="1177108942" sldId="472"/>
            <ac:picMk id="4" creationId="{9FA5E0E2-9364-48B3-BC14-B3CA6F7B7C0D}"/>
          </ac:picMkLst>
        </pc:picChg>
      </pc:sldChg>
      <pc:sldChg chg="addSp delSp modSp new mod ord">
        <pc:chgData name="FORTE Robert [Southern River College]" userId="fb834569-7589-4a7a-8d6a-f95d2d5f36a3" providerId="ADAL" clId="{8C8F02D3-895C-45FD-A972-C524D5698B1C}" dt="2021-02-21T13:18:15.100" v="1060" actId="1076"/>
        <pc:sldMkLst>
          <pc:docMk/>
          <pc:sldMk cId="1444539849" sldId="473"/>
        </pc:sldMkLst>
        <pc:spChg chg="del">
          <ac:chgData name="FORTE Robert [Southern River College]" userId="fb834569-7589-4a7a-8d6a-f95d2d5f36a3" providerId="ADAL" clId="{8C8F02D3-895C-45FD-A972-C524D5698B1C}" dt="2021-02-21T13:16:10.456" v="959" actId="478"/>
          <ac:spMkLst>
            <pc:docMk/>
            <pc:sldMk cId="1444539849" sldId="473"/>
            <ac:spMk id="3" creationId="{4837ABF8-E79F-49E7-BA31-60C5B4C5217B}"/>
          </ac:spMkLst>
        </pc:spChg>
        <pc:spChg chg="add mod">
          <ac:chgData name="FORTE Robert [Southern River College]" userId="fb834569-7589-4a7a-8d6a-f95d2d5f36a3" providerId="ADAL" clId="{8C8F02D3-895C-45FD-A972-C524D5698B1C}" dt="2021-02-21T13:18:04.670" v="1055" actId="1076"/>
          <ac:spMkLst>
            <pc:docMk/>
            <pc:sldMk cId="1444539849" sldId="473"/>
            <ac:spMk id="4" creationId="{04D6BE22-9317-4C2B-8972-3E50E3BAD0B3}"/>
          </ac:spMkLst>
        </pc:spChg>
        <pc:picChg chg="add mod">
          <ac:chgData name="FORTE Robert [Southern River College]" userId="fb834569-7589-4a7a-8d6a-f95d2d5f36a3" providerId="ADAL" clId="{8C8F02D3-895C-45FD-A972-C524D5698B1C}" dt="2021-02-21T13:18:13.075" v="1059" actId="14100"/>
          <ac:picMkLst>
            <pc:docMk/>
            <pc:sldMk cId="1444539849" sldId="473"/>
            <ac:picMk id="1026" creationId="{EA93D0B8-2C73-4083-BAE5-2FA1DEAD6228}"/>
          </ac:picMkLst>
        </pc:picChg>
        <pc:picChg chg="add mod">
          <ac:chgData name="FORTE Robert [Southern River College]" userId="fb834569-7589-4a7a-8d6a-f95d2d5f36a3" providerId="ADAL" clId="{8C8F02D3-895C-45FD-A972-C524D5698B1C}" dt="2021-02-21T13:18:09.752" v="1056" actId="1076"/>
          <ac:picMkLst>
            <pc:docMk/>
            <pc:sldMk cId="1444539849" sldId="473"/>
            <ac:picMk id="1028" creationId="{FE721D4E-3B14-441D-AEDB-2BE8B2A05C89}"/>
          </ac:picMkLst>
        </pc:picChg>
        <pc:picChg chg="add mod">
          <ac:chgData name="FORTE Robert [Southern River College]" userId="fb834569-7589-4a7a-8d6a-f95d2d5f36a3" providerId="ADAL" clId="{8C8F02D3-895C-45FD-A972-C524D5698B1C}" dt="2021-02-21T13:18:15.100" v="1060" actId="1076"/>
          <ac:picMkLst>
            <pc:docMk/>
            <pc:sldMk cId="1444539849" sldId="473"/>
            <ac:picMk id="1030" creationId="{7DEF518D-AE91-40B7-9FEF-2F4294C8FB6A}"/>
          </ac:picMkLst>
        </pc:picChg>
      </pc:sldChg>
      <pc:sldChg chg="addSp delSp modSp new mod modClrScheme chgLayout">
        <pc:chgData name="FORTE Robert [Southern River College]" userId="fb834569-7589-4a7a-8d6a-f95d2d5f36a3" providerId="ADAL" clId="{8C8F02D3-895C-45FD-A972-C524D5698B1C}" dt="2021-02-21T13:43:33.587" v="1328" actId="478"/>
        <pc:sldMkLst>
          <pc:docMk/>
          <pc:sldMk cId="1565429069" sldId="474"/>
        </pc:sldMkLst>
        <pc:spChg chg="del mod ord">
          <ac:chgData name="FORTE Robert [Southern River College]" userId="fb834569-7589-4a7a-8d6a-f95d2d5f36a3" providerId="ADAL" clId="{8C8F02D3-895C-45FD-A972-C524D5698B1C}" dt="2021-02-21T13:43:31.774" v="1327" actId="700"/>
          <ac:spMkLst>
            <pc:docMk/>
            <pc:sldMk cId="1565429069" sldId="474"/>
            <ac:spMk id="2" creationId="{58382C10-B558-42DC-BC61-B04B4DFA5E7B}"/>
          </ac:spMkLst>
        </pc:spChg>
        <pc:spChg chg="del">
          <ac:chgData name="FORTE Robert [Southern River College]" userId="fb834569-7589-4a7a-8d6a-f95d2d5f36a3" providerId="ADAL" clId="{8C8F02D3-895C-45FD-A972-C524D5698B1C}" dt="2021-02-21T13:43:18.670" v="1321" actId="478"/>
          <ac:spMkLst>
            <pc:docMk/>
            <pc:sldMk cId="1565429069" sldId="474"/>
            <ac:spMk id="3" creationId="{B1614561-AB42-4A7F-A73D-FB307B86965D}"/>
          </ac:spMkLst>
        </pc:spChg>
        <pc:spChg chg="add mod ord">
          <ac:chgData name="FORTE Robert [Southern River College]" userId="fb834569-7589-4a7a-8d6a-f95d2d5f36a3" providerId="ADAL" clId="{8C8F02D3-895C-45FD-A972-C524D5698B1C}" dt="2021-02-21T13:43:31.774" v="1327" actId="700"/>
          <ac:spMkLst>
            <pc:docMk/>
            <pc:sldMk cId="1565429069" sldId="474"/>
            <ac:spMk id="4" creationId="{A0A3D2C3-49DB-407E-8483-020EB8F51A47}"/>
          </ac:spMkLst>
        </pc:spChg>
        <pc:spChg chg="add del mod ord">
          <ac:chgData name="FORTE Robert [Southern River College]" userId="fb834569-7589-4a7a-8d6a-f95d2d5f36a3" providerId="ADAL" clId="{8C8F02D3-895C-45FD-A972-C524D5698B1C}" dt="2021-02-21T13:43:33.587" v="1328" actId="478"/>
          <ac:spMkLst>
            <pc:docMk/>
            <pc:sldMk cId="1565429069" sldId="474"/>
            <ac:spMk id="5" creationId="{E9AA26B0-5D13-4E85-B6AA-16BD98CDBB41}"/>
          </ac:spMkLst>
        </pc:spChg>
        <pc:picChg chg="add mod">
          <ac:chgData name="FORTE Robert [Southern River College]" userId="fb834569-7589-4a7a-8d6a-f95d2d5f36a3" providerId="ADAL" clId="{8C8F02D3-895C-45FD-A972-C524D5698B1C}" dt="2021-02-21T13:43:23.625" v="1326" actId="14100"/>
          <ac:picMkLst>
            <pc:docMk/>
            <pc:sldMk cId="1565429069" sldId="474"/>
            <ac:picMk id="3074" creationId="{338A513D-8214-4345-8354-C63748DE33AC}"/>
          </ac:picMkLst>
        </pc:picChg>
      </pc:sldChg>
      <pc:sldChg chg="add">
        <pc:chgData name="FORTE Robert [Southern River College]" userId="fb834569-7589-4a7a-8d6a-f95d2d5f36a3" providerId="ADAL" clId="{8C8F02D3-895C-45FD-A972-C524D5698B1C}" dt="2021-02-21T13:57:23.321" v="1344"/>
        <pc:sldMkLst>
          <pc:docMk/>
          <pc:sldMk cId="950260381" sldId="475"/>
        </pc:sldMkLst>
      </pc:sldChg>
      <pc:sldChg chg="addSp delSp modSp new mod">
        <pc:chgData name="FORTE Robert [Southern River College]" userId="fb834569-7589-4a7a-8d6a-f95d2d5f36a3" providerId="ADAL" clId="{8C8F02D3-895C-45FD-A972-C524D5698B1C}" dt="2021-02-21T14:03:37.575" v="1380" actId="1076"/>
        <pc:sldMkLst>
          <pc:docMk/>
          <pc:sldMk cId="471753403" sldId="476"/>
        </pc:sldMkLst>
        <pc:spChg chg="del">
          <ac:chgData name="FORTE Robert [Southern River College]" userId="fb834569-7589-4a7a-8d6a-f95d2d5f36a3" providerId="ADAL" clId="{8C8F02D3-895C-45FD-A972-C524D5698B1C}" dt="2021-02-21T14:03:10.293" v="1346" actId="478"/>
          <ac:spMkLst>
            <pc:docMk/>
            <pc:sldMk cId="471753403" sldId="476"/>
            <ac:spMk id="3" creationId="{79138421-0360-44E4-95D2-C8EF65DB1C22}"/>
          </ac:spMkLst>
        </pc:spChg>
        <pc:spChg chg="add mod">
          <ac:chgData name="FORTE Robert [Southern River College]" userId="fb834569-7589-4a7a-8d6a-f95d2d5f36a3" providerId="ADAL" clId="{8C8F02D3-895C-45FD-A972-C524D5698B1C}" dt="2021-02-21T14:03:34.857" v="1379" actId="403"/>
          <ac:spMkLst>
            <pc:docMk/>
            <pc:sldMk cId="471753403" sldId="476"/>
            <ac:spMk id="6" creationId="{8D652C5A-AA03-46F4-AA92-2663CABBC2A9}"/>
          </ac:spMkLst>
        </pc:spChg>
        <pc:picChg chg="add mod">
          <ac:chgData name="FORTE Robert [Southern River College]" userId="fb834569-7589-4a7a-8d6a-f95d2d5f36a3" providerId="ADAL" clId="{8C8F02D3-895C-45FD-A972-C524D5698B1C}" dt="2021-02-21T14:03:37.575" v="1380" actId="1076"/>
          <ac:picMkLst>
            <pc:docMk/>
            <pc:sldMk cId="471753403" sldId="476"/>
            <ac:picMk id="5" creationId="{6445524D-9018-43E0-9BBF-1A7ABCFADFAA}"/>
          </ac:picMkLst>
        </pc:picChg>
      </pc:sldChg>
      <pc:sldChg chg="addSp delSp modSp add mod">
        <pc:chgData name="FORTE Robert [Southern River College]" userId="fb834569-7589-4a7a-8d6a-f95d2d5f36a3" providerId="ADAL" clId="{8C8F02D3-895C-45FD-A972-C524D5698B1C}" dt="2021-02-21T14:04:19.872" v="1396" actId="1076"/>
        <pc:sldMkLst>
          <pc:docMk/>
          <pc:sldMk cId="2837573931" sldId="477"/>
        </pc:sldMkLst>
        <pc:picChg chg="add mod">
          <ac:chgData name="FORTE Robert [Southern River College]" userId="fb834569-7589-4a7a-8d6a-f95d2d5f36a3" providerId="ADAL" clId="{8C8F02D3-895C-45FD-A972-C524D5698B1C}" dt="2021-02-21T14:04:19.872" v="1396" actId="1076"/>
          <ac:picMkLst>
            <pc:docMk/>
            <pc:sldMk cId="2837573931" sldId="477"/>
            <ac:picMk id="4" creationId="{C261BEB8-8213-4BFF-B94B-3FEB2AA4265D}"/>
          </ac:picMkLst>
        </pc:picChg>
        <pc:picChg chg="del">
          <ac:chgData name="FORTE Robert [Southern River College]" userId="fb834569-7589-4a7a-8d6a-f95d2d5f36a3" providerId="ADAL" clId="{8C8F02D3-895C-45FD-A972-C524D5698B1C}" dt="2021-02-21T14:03:46.101" v="1383" actId="478"/>
          <ac:picMkLst>
            <pc:docMk/>
            <pc:sldMk cId="2837573931" sldId="477"/>
            <ac:picMk id="5" creationId="{6445524D-9018-43E0-9BBF-1A7ABCFADFAA}"/>
          </ac:picMkLst>
        </pc:picChg>
      </pc:sldChg>
      <pc:sldChg chg="addSp delSp modSp add mod ord">
        <pc:chgData name="FORTE Robert [Southern River College]" userId="fb834569-7589-4a7a-8d6a-f95d2d5f36a3" providerId="ADAL" clId="{8C8F02D3-895C-45FD-A972-C524D5698B1C}" dt="2021-02-21T14:04:04.737" v="1391"/>
        <pc:sldMkLst>
          <pc:docMk/>
          <pc:sldMk cId="3605472778" sldId="478"/>
        </pc:sldMkLst>
        <pc:picChg chg="add mod">
          <ac:chgData name="FORTE Robert [Southern River College]" userId="fb834569-7589-4a7a-8d6a-f95d2d5f36a3" providerId="ADAL" clId="{8C8F02D3-895C-45FD-A972-C524D5698B1C}" dt="2021-02-21T14:04:02.415" v="1389" actId="1076"/>
          <ac:picMkLst>
            <pc:docMk/>
            <pc:sldMk cId="3605472778" sldId="478"/>
            <ac:picMk id="4" creationId="{10279E76-BC5C-4C3F-9351-92D2B6A9F2DC}"/>
          </ac:picMkLst>
        </pc:picChg>
        <pc:picChg chg="del mod">
          <ac:chgData name="FORTE Robert [Southern River College]" userId="fb834569-7589-4a7a-8d6a-f95d2d5f36a3" providerId="ADAL" clId="{8C8F02D3-895C-45FD-A972-C524D5698B1C}" dt="2021-02-21T14:03:46.825" v="1385" actId="478"/>
          <ac:picMkLst>
            <pc:docMk/>
            <pc:sldMk cId="3605472778" sldId="478"/>
            <ac:picMk id="5" creationId="{6445524D-9018-43E0-9BBF-1A7ABCFADFAA}"/>
          </ac:picMkLst>
        </pc:picChg>
      </pc:sldChg>
      <pc:sldChg chg="addSp delSp modSp add mod">
        <pc:chgData name="FORTE Robert [Southern River College]" userId="fb834569-7589-4a7a-8d6a-f95d2d5f36a3" providerId="ADAL" clId="{8C8F02D3-895C-45FD-A972-C524D5698B1C}" dt="2021-02-21T14:04:46.578" v="1403" actId="1076"/>
        <pc:sldMkLst>
          <pc:docMk/>
          <pc:sldMk cId="891461285" sldId="479"/>
        </pc:sldMkLst>
        <pc:picChg chg="del">
          <ac:chgData name="FORTE Robert [Southern River College]" userId="fb834569-7589-4a7a-8d6a-f95d2d5f36a3" providerId="ADAL" clId="{8C8F02D3-895C-45FD-A972-C524D5698B1C}" dt="2021-02-21T14:04:38.790" v="1398" actId="478"/>
          <ac:picMkLst>
            <pc:docMk/>
            <pc:sldMk cId="891461285" sldId="479"/>
            <ac:picMk id="4" creationId="{C261BEB8-8213-4BFF-B94B-3FEB2AA4265D}"/>
          </ac:picMkLst>
        </pc:picChg>
        <pc:picChg chg="add mod">
          <ac:chgData name="FORTE Robert [Southern River College]" userId="fb834569-7589-4a7a-8d6a-f95d2d5f36a3" providerId="ADAL" clId="{8C8F02D3-895C-45FD-A972-C524D5698B1C}" dt="2021-02-21T14:04:46.578" v="1403" actId="1076"/>
          <ac:picMkLst>
            <pc:docMk/>
            <pc:sldMk cId="891461285" sldId="479"/>
            <ac:picMk id="5" creationId="{9A110F6F-FDCA-42E5-A51B-8FEA89A07945}"/>
          </ac:picMkLst>
        </pc:picChg>
      </pc:sldChg>
      <pc:sldChg chg="addSp delSp modSp new mod">
        <pc:chgData name="FORTE Robert [Southern River College]" userId="fb834569-7589-4a7a-8d6a-f95d2d5f36a3" providerId="ADAL" clId="{8C8F02D3-895C-45FD-A972-C524D5698B1C}" dt="2021-02-21T14:05:18.868" v="1407" actId="1076"/>
        <pc:sldMkLst>
          <pc:docMk/>
          <pc:sldMk cId="2012497492" sldId="480"/>
        </pc:sldMkLst>
        <pc:spChg chg="del">
          <ac:chgData name="FORTE Robert [Southern River College]" userId="fb834569-7589-4a7a-8d6a-f95d2d5f36a3" providerId="ADAL" clId="{8C8F02D3-895C-45FD-A972-C524D5698B1C}" dt="2021-02-21T14:05:10.861" v="1405" actId="478"/>
          <ac:spMkLst>
            <pc:docMk/>
            <pc:sldMk cId="2012497492" sldId="480"/>
            <ac:spMk id="3" creationId="{796DBEDC-C3EE-4472-8735-25BFCA1345E1}"/>
          </ac:spMkLst>
        </pc:spChg>
        <pc:picChg chg="add mod">
          <ac:chgData name="FORTE Robert [Southern River College]" userId="fb834569-7589-4a7a-8d6a-f95d2d5f36a3" providerId="ADAL" clId="{8C8F02D3-895C-45FD-A972-C524D5698B1C}" dt="2021-02-21T14:05:18.868" v="1407" actId="1076"/>
          <ac:picMkLst>
            <pc:docMk/>
            <pc:sldMk cId="2012497492" sldId="480"/>
            <ac:picMk id="5" creationId="{0FBA2308-BF31-4EEB-8738-0B98F245041A}"/>
          </ac:picMkLst>
        </pc:picChg>
      </pc:sldChg>
      <pc:sldChg chg="modSp new mod ord">
        <pc:chgData name="FORTE Robert [Southern River College]" userId="fb834569-7589-4a7a-8d6a-f95d2d5f36a3" providerId="ADAL" clId="{8C8F02D3-895C-45FD-A972-C524D5698B1C}" dt="2021-02-21T14:07:20.679" v="1548" actId="404"/>
        <pc:sldMkLst>
          <pc:docMk/>
          <pc:sldMk cId="484545537" sldId="481"/>
        </pc:sldMkLst>
        <pc:spChg chg="mod">
          <ac:chgData name="FORTE Robert [Southern River College]" userId="fb834569-7589-4a7a-8d6a-f95d2d5f36a3" providerId="ADAL" clId="{8C8F02D3-895C-45FD-A972-C524D5698B1C}" dt="2021-02-21T14:07:20.679" v="1548" actId="404"/>
          <ac:spMkLst>
            <pc:docMk/>
            <pc:sldMk cId="484545537" sldId="481"/>
            <ac:spMk id="3" creationId="{431EB704-FAFB-458A-A272-90B67A145E67}"/>
          </ac:spMkLst>
        </pc:spChg>
      </pc:sldChg>
      <pc:sldChg chg="addSp delSp modSp add mod">
        <pc:chgData name="FORTE Robert [Southern River College]" userId="fb834569-7589-4a7a-8d6a-f95d2d5f36a3" providerId="ADAL" clId="{8C8F02D3-895C-45FD-A972-C524D5698B1C}" dt="2021-02-21T14:06:17.736" v="1475" actId="1076"/>
        <pc:sldMkLst>
          <pc:docMk/>
          <pc:sldMk cId="2137895866" sldId="482"/>
        </pc:sldMkLst>
        <pc:picChg chg="add mod">
          <ac:chgData name="FORTE Robert [Southern River College]" userId="fb834569-7589-4a7a-8d6a-f95d2d5f36a3" providerId="ADAL" clId="{8C8F02D3-895C-45FD-A972-C524D5698B1C}" dt="2021-02-21T14:06:17.736" v="1475" actId="1076"/>
          <ac:picMkLst>
            <pc:docMk/>
            <pc:sldMk cId="2137895866" sldId="482"/>
            <ac:picMk id="4" creationId="{5D6A74C1-BEE1-4CDE-9DA7-48C12AE06541}"/>
          </ac:picMkLst>
        </pc:picChg>
        <pc:picChg chg="del mod">
          <ac:chgData name="FORTE Robert [Southern River College]" userId="fb834569-7589-4a7a-8d6a-f95d2d5f36a3" providerId="ADAL" clId="{8C8F02D3-895C-45FD-A972-C524D5698B1C}" dt="2021-02-21T14:06:08.567" v="1472" actId="478"/>
          <ac:picMkLst>
            <pc:docMk/>
            <pc:sldMk cId="2137895866" sldId="482"/>
            <ac:picMk id="5" creationId="{0FBA2308-BF31-4EEB-8738-0B98F245041A}"/>
          </ac:picMkLst>
        </pc:picChg>
      </pc:sldChg>
      <pc:sldChg chg="addSp delSp modSp add mod">
        <pc:chgData name="FORTE Robert [Southern River College]" userId="fb834569-7589-4a7a-8d6a-f95d2d5f36a3" providerId="ADAL" clId="{8C8F02D3-895C-45FD-A972-C524D5698B1C}" dt="2021-02-21T14:06:52.678" v="1489" actId="1076"/>
        <pc:sldMkLst>
          <pc:docMk/>
          <pc:sldMk cId="3875931318" sldId="483"/>
        </pc:sldMkLst>
        <pc:picChg chg="add mod">
          <ac:chgData name="FORTE Robert [Southern River College]" userId="fb834569-7589-4a7a-8d6a-f95d2d5f36a3" providerId="ADAL" clId="{8C8F02D3-895C-45FD-A972-C524D5698B1C}" dt="2021-02-21T14:06:41.149" v="1485" actId="1076"/>
          <ac:picMkLst>
            <pc:docMk/>
            <pc:sldMk cId="3875931318" sldId="483"/>
            <ac:picMk id="4" creationId="{CE833399-7599-4C1A-AC8B-9078195DB2CA}"/>
          </ac:picMkLst>
        </pc:picChg>
        <pc:picChg chg="del">
          <ac:chgData name="FORTE Robert [Southern River College]" userId="fb834569-7589-4a7a-8d6a-f95d2d5f36a3" providerId="ADAL" clId="{8C8F02D3-895C-45FD-A972-C524D5698B1C}" dt="2021-02-21T14:06:19.344" v="1476" actId="478"/>
          <ac:picMkLst>
            <pc:docMk/>
            <pc:sldMk cId="3875931318" sldId="483"/>
            <ac:picMk id="5" creationId="{0FBA2308-BF31-4EEB-8738-0B98F245041A}"/>
          </ac:picMkLst>
        </pc:picChg>
        <pc:picChg chg="add mod">
          <ac:chgData name="FORTE Robert [Southern River College]" userId="fb834569-7589-4a7a-8d6a-f95d2d5f36a3" providerId="ADAL" clId="{8C8F02D3-895C-45FD-A972-C524D5698B1C}" dt="2021-02-21T14:06:52.678" v="1489" actId="1076"/>
          <ac:picMkLst>
            <pc:docMk/>
            <pc:sldMk cId="3875931318" sldId="483"/>
            <ac:picMk id="7" creationId="{CB3BB565-6C20-472E-A24A-024FFAA3CFA3}"/>
          </ac:picMkLst>
        </pc:picChg>
      </pc:sldChg>
      <pc:sldChg chg="addSp delSp modSp add mod ord">
        <pc:chgData name="FORTE Robert [Southern River College]" userId="fb834569-7589-4a7a-8d6a-f95d2d5f36a3" providerId="ADAL" clId="{8C8F02D3-895C-45FD-A972-C524D5698B1C}" dt="2021-02-21T14:06:31.972" v="1482"/>
        <pc:sldMkLst>
          <pc:docMk/>
          <pc:sldMk cId="3080030664" sldId="484"/>
        </pc:sldMkLst>
        <pc:picChg chg="add mod">
          <ac:chgData name="FORTE Robert [Southern River College]" userId="fb834569-7589-4a7a-8d6a-f95d2d5f36a3" providerId="ADAL" clId="{8C8F02D3-895C-45FD-A972-C524D5698B1C}" dt="2021-02-21T14:06:30.260" v="1480" actId="1076"/>
          <ac:picMkLst>
            <pc:docMk/>
            <pc:sldMk cId="3080030664" sldId="484"/>
            <ac:picMk id="4" creationId="{4E2E296B-B025-459D-B930-79E6969243B1}"/>
          </ac:picMkLst>
        </pc:picChg>
        <pc:picChg chg="del">
          <ac:chgData name="FORTE Robert [Southern River College]" userId="fb834569-7589-4a7a-8d6a-f95d2d5f36a3" providerId="ADAL" clId="{8C8F02D3-895C-45FD-A972-C524D5698B1C}" dt="2021-02-21T14:06:20.195" v="1477" actId="478"/>
          <ac:picMkLst>
            <pc:docMk/>
            <pc:sldMk cId="3080030664" sldId="484"/>
            <ac:picMk id="5" creationId="{0FBA2308-BF31-4EEB-8738-0B98F245041A}"/>
          </ac:picMkLst>
        </pc:picChg>
      </pc:sldChg>
      <pc:sldMasterChg chg="delSldLayout modSldLayout">
        <pc:chgData name="FORTE Robert [Southern River College]" userId="fb834569-7589-4a7a-8d6a-f95d2d5f36a3" providerId="ADAL" clId="{8C8F02D3-895C-45FD-A972-C524D5698B1C}" dt="2021-02-21T13:55:23.903" v="1342" actId="47"/>
        <pc:sldMasterMkLst>
          <pc:docMk/>
          <pc:sldMasterMk cId="0" sldId="2147483657"/>
        </pc:sldMasterMkLst>
        <pc:sldLayoutChg chg="del">
          <pc:chgData name="FORTE Robert [Southern River College]" userId="fb834569-7589-4a7a-8d6a-f95d2d5f36a3" providerId="ADAL" clId="{8C8F02D3-895C-45FD-A972-C524D5698B1C}" dt="2021-02-21T13:10:38.385" v="954" actId="47"/>
          <pc:sldLayoutMkLst>
            <pc:docMk/>
            <pc:sldMasterMk cId="0" sldId="2147483657"/>
            <pc:sldLayoutMk cId="2857341409" sldId="2147483662"/>
          </pc:sldLayoutMkLst>
        </pc:sldLayoutChg>
        <pc:sldLayoutChg chg="del">
          <pc:chgData name="FORTE Robert [Southern River College]" userId="fb834569-7589-4a7a-8d6a-f95d2d5f36a3" providerId="ADAL" clId="{8C8F02D3-895C-45FD-A972-C524D5698B1C}" dt="2021-02-21T13:55:23.903" v="1342" actId="47"/>
          <pc:sldLayoutMkLst>
            <pc:docMk/>
            <pc:sldMasterMk cId="0" sldId="2147483657"/>
            <pc:sldLayoutMk cId="4068860557" sldId="2147483663"/>
          </pc:sldLayoutMkLst>
        </pc:sldLayoutChg>
        <pc:sldLayoutChg chg="replId">
          <pc:chgData name="FORTE Robert [Southern River College]" userId="fb834569-7589-4a7a-8d6a-f95d2d5f36a3" providerId="ADAL" clId="{8C8F02D3-895C-45FD-A972-C524D5698B1C}" dt="2021-02-21T12:31:12.146" v="799" actId="27028"/>
          <pc:sldLayoutMkLst>
            <pc:docMk/>
            <pc:sldMasterMk cId="0" sldId="2147483657"/>
            <pc:sldLayoutMk cId="3640776472" sldId="2147483820"/>
          </pc:sldLayoutMkLst>
        </pc:sldLayoutChg>
      </pc:sldMasterChg>
      <pc:sldMasterChg chg="add addSldLayout delSldLayout">
        <pc:chgData name="FORTE Robert [Southern River College]" userId="fb834569-7589-4a7a-8d6a-f95d2d5f36a3" providerId="ADAL" clId="{8C8F02D3-895C-45FD-A972-C524D5698B1C}" dt="2021-02-21T12:31:12.146" v="799" actId="27028"/>
        <pc:sldMasterMkLst>
          <pc:docMk/>
          <pc:sldMasterMk cId="3180784200" sldId="2147483660"/>
        </pc:sldMasterMkLst>
        <pc:sldLayoutChg chg="add">
          <pc:chgData name="FORTE Robert [Southern River College]" userId="fb834569-7589-4a7a-8d6a-f95d2d5f36a3" providerId="ADAL" clId="{8C8F02D3-895C-45FD-A972-C524D5698B1C}" dt="2021-02-21T12:23:55.274" v="675" actId="27028"/>
          <pc:sldLayoutMkLst>
            <pc:docMk/>
            <pc:sldMasterMk cId="3180784200" sldId="2147483660"/>
            <pc:sldLayoutMk cId="1438008013" sldId="2147483818"/>
          </pc:sldLayoutMkLst>
        </pc:sldLayoutChg>
        <pc:sldLayoutChg chg="add del">
          <pc:chgData name="FORTE Robert [Southern River College]" userId="fb834569-7589-4a7a-8d6a-f95d2d5f36a3" providerId="ADAL" clId="{8C8F02D3-895C-45FD-A972-C524D5698B1C}" dt="2021-02-21T12:31:12.146" v="799" actId="27028"/>
          <pc:sldLayoutMkLst>
            <pc:docMk/>
            <pc:sldMasterMk cId="3180784200" sldId="2147483660"/>
            <pc:sldLayoutMk cId="3035108307" sldId="2147483819"/>
          </pc:sldLayoutMkLst>
        </pc:sldLayoutChg>
      </pc:sldMasterChg>
      <pc:sldMasterChg chg="add addSldLayout">
        <pc:chgData name="FORTE Robert [Southern River College]" userId="fb834569-7589-4a7a-8d6a-f95d2d5f36a3" providerId="ADAL" clId="{8C8F02D3-895C-45FD-A972-C524D5698B1C}" dt="2021-02-21T12:19:30.089" v="606" actId="27028"/>
        <pc:sldMasterMkLst>
          <pc:docMk/>
          <pc:sldMasterMk cId="2547352107" sldId="2147483773"/>
        </pc:sldMasterMkLst>
        <pc:sldLayoutChg chg="add">
          <pc:chgData name="FORTE Robert [Southern River College]" userId="fb834569-7589-4a7a-8d6a-f95d2d5f36a3" providerId="ADAL" clId="{8C8F02D3-895C-45FD-A972-C524D5698B1C}" dt="2021-02-21T12:19:30.089" v="606" actId="27028"/>
          <pc:sldLayoutMkLst>
            <pc:docMk/>
            <pc:sldMasterMk cId="2547352107" sldId="2147483773"/>
            <pc:sldLayoutMk cId="3753351076" sldId="214748381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553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001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5511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4536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CFU higher frequency/lower frequency</a:t>
            </a:r>
          </a:p>
          <a:p>
            <a:pPr marL="158750" indent="0">
              <a:buNone/>
            </a:pPr>
            <a:r>
              <a:rPr lang="en-US" dirty="0"/>
              <a:t>+ wavelength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5158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5251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9326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6699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098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8922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preserve="1" userDrawn="1">
  <p:cSld name="Blank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721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 userDrawn="1"/>
        </p:nvSpPr>
        <p:spPr>
          <a:xfrm>
            <a:off x="3377594" y="633733"/>
            <a:ext cx="5602100" cy="3165995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Verdana" panose="020B0604030504040204" pitchFamily="34" charset="0"/>
              </a:rPr>
              <a:t>Colors</a:t>
            </a:r>
          </a:p>
          <a:p>
            <a:pPr marL="157734" marR="0" lvl="0" indent="-157734" algn="l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Verdana" panose="020B0604030504040204" pitchFamily="34" charset="0"/>
              </a:rPr>
              <a:t>We see these waves as the colors of the rainbow. </a:t>
            </a:r>
          </a:p>
          <a:p>
            <a:pPr marL="157734" marR="0" lvl="0" indent="-157734" algn="l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Verdana" panose="020B0604030504040204" pitchFamily="34" charset="0"/>
              </a:rPr>
              <a:t>Each color has a different wavelength and frequency. </a:t>
            </a:r>
          </a:p>
          <a:p>
            <a:pPr marL="157734" marR="0" lvl="0" indent="-157734" algn="l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Verdana" panose="020B0604030504040204" pitchFamily="34" charset="0"/>
              </a:rPr>
              <a:t>Red has the longest wavelength and shortest frequency.</a:t>
            </a:r>
          </a:p>
          <a:p>
            <a:pPr marL="157734" marR="0" lvl="0" indent="-157734" algn="l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Verdana" panose="020B0604030504040204" pitchFamily="34" charset="0"/>
              </a:rPr>
              <a:t>Violet has the shortest wavelength and highest frequency.</a:t>
            </a:r>
          </a:p>
          <a:p>
            <a:pPr marL="157734" marR="0" lvl="0" indent="-157734" algn="l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Verdana" panose="020B0604030504040204" pitchFamily="34" charset="0"/>
              </a:rPr>
              <a:t>Seen together, they make white light.</a:t>
            </a:r>
          </a:p>
        </p:txBody>
      </p:sp>
      <p:sp>
        <p:nvSpPr>
          <p:cNvPr id="5" name="AutoShape 2" descr="Image result for visible light"/>
          <p:cNvSpPr>
            <a:spLocks noChangeAspect="1" noChangeArrowheads="1"/>
          </p:cNvSpPr>
          <p:nvPr userDrawn="1"/>
        </p:nvSpPr>
        <p:spPr bwMode="auto">
          <a:xfrm>
            <a:off x="116681" y="-135434"/>
            <a:ext cx="228600" cy="28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6" name="AutoShape 6" descr="Image result for visible light definition"/>
          <p:cNvSpPr>
            <a:spLocks noChangeAspect="1" noChangeArrowheads="1"/>
          </p:cNvSpPr>
          <p:nvPr userDrawn="1"/>
        </p:nvSpPr>
        <p:spPr bwMode="auto">
          <a:xfrm>
            <a:off x="230981" y="7441"/>
            <a:ext cx="228600" cy="28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135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024" y="200700"/>
            <a:ext cx="2256276" cy="2115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1E25C46-7ABE-47E0-A160-50D6D1BE4091}"/>
              </a:ext>
            </a:extLst>
          </p:cNvPr>
          <p:cNvSpPr/>
          <p:nvPr userDrawn="1"/>
        </p:nvSpPr>
        <p:spPr>
          <a:xfrm>
            <a:off x="116681" y="2747952"/>
            <a:ext cx="2907353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Compare the wavelength and frequency of red and violet light.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10CF9B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7" name="Picture 9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ghtScreen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681" y="1604503"/>
            <a:ext cx="1626237" cy="1143448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6D4537-66CB-4018-B338-EEA6E56E4EF0}"/>
              </a:ext>
            </a:extLst>
          </p:cNvPr>
          <p:cNvSpPr txBox="1"/>
          <p:nvPr userDrawn="1"/>
        </p:nvSpPr>
        <p:spPr>
          <a:xfrm>
            <a:off x="116680" y="3382010"/>
            <a:ext cx="3019196" cy="13320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050" dirty="0">
                <a:latin typeface="Verdana" panose="020B0604030504040204" pitchFamily="34" charset="0"/>
              </a:rPr>
              <a:t>Red light has the longest </a:t>
            </a:r>
            <a:r>
              <a:rPr lang="en-US" sz="1050" dirty="0">
                <a:solidFill>
                  <a:schemeClr val="bg1"/>
                </a:solidFill>
                <a:latin typeface="Verdana" panose="020B0604030504040204" pitchFamily="34" charset="0"/>
              </a:rPr>
              <a:t>_____________ </a:t>
            </a:r>
            <a:r>
              <a:rPr lang="en-US" sz="1050" dirty="0">
                <a:latin typeface="Verdana" panose="020B0604030504040204" pitchFamily="34" charset="0"/>
              </a:rPr>
              <a:t>and the shortest </a:t>
            </a:r>
            <a:r>
              <a:rPr lang="en-US" sz="1050" dirty="0">
                <a:solidFill>
                  <a:schemeClr val="bg1"/>
                </a:solidFill>
                <a:latin typeface="Verdana" panose="020B0604030504040204" pitchFamily="34" charset="0"/>
              </a:rPr>
              <a:t>__________</a:t>
            </a:r>
          </a:p>
          <a:p>
            <a:pPr marL="0" marR="0" lvl="0" indent="0" algn="l" defTabSz="3429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latin typeface="Verdana" panose="020B0604030504040204" pitchFamily="34" charset="0"/>
              </a:rPr>
              <a:t>Violet has the longest </a:t>
            </a:r>
            <a:r>
              <a:rPr lang="en-US" sz="1050" dirty="0">
                <a:solidFill>
                  <a:schemeClr val="bg1"/>
                </a:solidFill>
                <a:latin typeface="Verdana" panose="020B0604030504040204" pitchFamily="34" charset="0"/>
              </a:rPr>
              <a:t>_____________ </a:t>
            </a:r>
            <a:r>
              <a:rPr lang="en-US" sz="1050" dirty="0">
                <a:latin typeface="Verdana" panose="020B0604030504040204" pitchFamily="34" charset="0"/>
              </a:rPr>
              <a:t>and the shortest </a:t>
            </a:r>
            <a:r>
              <a:rPr lang="en-US" sz="1050" dirty="0">
                <a:solidFill>
                  <a:schemeClr val="bg1"/>
                </a:solidFill>
                <a:latin typeface="Verdana" panose="020B0604030504040204" pitchFamily="34" charset="0"/>
              </a:rPr>
              <a:t>__________</a:t>
            </a:r>
          </a:p>
        </p:txBody>
      </p:sp>
    </p:spTree>
    <p:extLst>
      <p:ext uri="{BB962C8B-B14F-4D97-AF65-F5344CB8AC3E}">
        <p14:creationId xmlns:p14="http://schemas.microsoft.com/office/powerpoint/2010/main" val="303510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 userDrawn="1"/>
        </p:nvSpPr>
        <p:spPr>
          <a:xfrm>
            <a:off x="108857" y="312261"/>
            <a:ext cx="3009900" cy="2754600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Verdana" panose="020B0604030504040204" pitchFamily="34" charset="0"/>
              </a:rPr>
              <a:t>Visible Light Spectrum</a:t>
            </a:r>
          </a:p>
          <a:p>
            <a:pPr marL="157734" marR="0" lvl="0" indent="-157734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Verdana" panose="020B0604030504040204" pitchFamily="34" charset="0"/>
              </a:rPr>
              <a:t>Produced when light passes through a prism, slowing the wavelength into each separate color.</a:t>
            </a:r>
          </a:p>
          <a:p>
            <a:pPr marL="157734" marR="0" lvl="0" indent="-157734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Verdana" panose="020B0604030504040204" pitchFamily="34" charset="0"/>
            </a:endParaRPr>
          </a:p>
          <a:p>
            <a:pPr marL="157734" marR="0" lvl="0" indent="-157734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Verdana" panose="020B0604030504040204" pitchFamily="34" charset="0"/>
              </a:rPr>
              <a:t>ROY G. BIV - red, orange, yellow, green, blue, indigo, violet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8055" y="779049"/>
            <a:ext cx="2495137" cy="2340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ECC4CF-F5EC-4484-AB58-2EFCD157BC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247" y="2159813"/>
            <a:ext cx="2672934" cy="2505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800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preserve="1" userDrawn="1">
  <p:cSld name="1_Daily Review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Google Shape;18;p3">
            <a:extLst>
              <a:ext uri="{FF2B5EF4-FFF2-40B4-BE49-F238E27FC236}">
                <a16:creationId xmlns:a16="http://schemas.microsoft.com/office/drawing/2014/main" id="{2D99AB61-213D-A04E-971A-64F80C5218B6}"/>
              </a:ext>
            </a:extLst>
          </p:cNvPr>
          <p:cNvSpPr txBox="1"/>
          <p:nvPr userDrawn="1"/>
        </p:nvSpPr>
        <p:spPr>
          <a:xfrm rot="-5400000">
            <a:off x="-811550" y="2427000"/>
            <a:ext cx="20592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REVIEW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4077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levance" preserve="1">
  <p:cSld name="1_Relevanc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/>
          <p:nvPr/>
        </p:nvSpPr>
        <p:spPr>
          <a:xfrm rot="-5400000">
            <a:off x="-489650" y="2399550"/>
            <a:ext cx="1415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NOW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363666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490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 and Success Criteria">
  <p:cSld name="BLANK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5"/>
          <p:cNvSpPr txBox="1"/>
          <p:nvPr/>
        </p:nvSpPr>
        <p:spPr>
          <a:xfrm rot="-5400000">
            <a:off x="-929500" y="1209150"/>
            <a:ext cx="2298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INTENTION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395650" y="231900"/>
            <a:ext cx="6419100" cy="2305800"/>
          </a:xfrm>
          <a:prstGeom prst="homePlate">
            <a:avLst>
              <a:gd name="adj" fmla="val 50000"/>
            </a:avLst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1" name="Google Shape;31;p5"/>
          <p:cNvSpPr txBox="1"/>
          <p:nvPr/>
        </p:nvSpPr>
        <p:spPr>
          <a:xfrm rot="-5400000">
            <a:off x="-790750" y="3730950"/>
            <a:ext cx="2021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1600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Development">
  <p:cSld name="BLANK_1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/>
        </p:nvSpPr>
        <p:spPr>
          <a:xfrm rot="-5400000">
            <a:off x="-1139375" y="2399550"/>
            <a:ext cx="27285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 Development/Guided Practice">
  <p:cSld name="BLANK_1_1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8"/>
          <p:cNvSpPr txBox="1"/>
          <p:nvPr/>
        </p:nvSpPr>
        <p:spPr>
          <a:xfrm rot="-5400000">
            <a:off x="-1790900" y="2604200"/>
            <a:ext cx="4017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SKILL DEVELOPMENT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8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pendent Practice">
  <p:cSld name="BLANK_1_1_1_1_1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10"/>
          <p:cNvSpPr txBox="1"/>
          <p:nvPr/>
        </p:nvSpPr>
        <p:spPr>
          <a:xfrm rot="-5400000">
            <a:off x="-1128800" y="2670800"/>
            <a:ext cx="26937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INDEPENDENT PRACTICE</a:t>
            </a:r>
            <a:endParaRPr sz="1600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0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552550" y="689050"/>
            <a:ext cx="6173700" cy="4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pendent Practice" preserve="1">
  <p:cSld name="1_Independent Practic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10"/>
          <p:cNvSpPr txBox="1"/>
          <p:nvPr/>
        </p:nvSpPr>
        <p:spPr>
          <a:xfrm rot="-5400000">
            <a:off x="-1128800" y="2670800"/>
            <a:ext cx="26937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LESSON CLOSURE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0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552550" y="689050"/>
            <a:ext cx="6173700" cy="4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03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 userDrawn="1"/>
        </p:nvSpPr>
        <p:spPr>
          <a:xfrm>
            <a:off x="6133569" y="232831"/>
            <a:ext cx="2801269" cy="3768724"/>
          </a:xfrm>
          <a:prstGeom prst="rect">
            <a:avLst/>
          </a:prstGeom>
        </p:spPr>
        <p:txBody>
          <a:bodyPr vert="horz" wrap="square" lIns="68580" tIns="34290" rIns="68580" bIns="34290" rtlCol="0">
            <a:sp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Verdana" panose="020B0604030504040204" pitchFamily="34" charset="0"/>
              </a:rPr>
              <a:t>Visible Light</a:t>
            </a:r>
          </a:p>
          <a:p>
            <a:pPr marL="157734" marR="0" lvl="0" indent="-157734" algn="l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450"/>
              </a:spcAft>
              <a:buClrTx/>
              <a:buSzTx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Verdana" panose="020B0604030504040204" pitchFamily="34" charset="0"/>
              </a:rPr>
              <a:t>The part of the electromagnetic spectrum, between infrared and ultraviolet, that is </a:t>
            </a:r>
            <a:r>
              <a:rPr kumimoji="0" lang="en-US" sz="15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Verdana" panose="020B0604030504040204" pitchFamily="34" charset="0"/>
              </a:rPr>
              <a:t>visible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Verdana" panose="020B0604030504040204" pitchFamily="34" charset="0"/>
              </a:rPr>
              <a:t> to the human eye.</a:t>
            </a:r>
          </a:p>
          <a:p>
            <a:pPr marL="157734" marR="0" lvl="0" indent="-157734" algn="l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450"/>
              </a:spcAft>
              <a:buClrTx/>
              <a:buSzTx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Verdana" panose="020B0604030504040204" pitchFamily="34" charset="0"/>
            </a:endParaRPr>
          </a:p>
          <a:p>
            <a:pPr marL="157734" marR="0" lvl="0" indent="-157734" algn="l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450"/>
              </a:spcAft>
              <a:buClrTx/>
              <a:buSzTx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Verdana" panose="020B0604030504040204" pitchFamily="34" charset="0"/>
              </a:rPr>
              <a:t>Shorter waves – higher frequency and energy</a:t>
            </a:r>
          </a:p>
          <a:p>
            <a:pPr marL="157734" marR="0" lvl="0" indent="-157734" algn="l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450"/>
              </a:spcAft>
              <a:buClrTx/>
              <a:buSzTx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Verdana" panose="020B0604030504040204" pitchFamily="34" charset="0"/>
            </a:endParaRPr>
          </a:p>
          <a:p>
            <a:pPr marL="157734" marR="0" lvl="0" indent="-157734" algn="l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450"/>
              </a:spcAft>
              <a:buClrTx/>
              <a:buSzTx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Verdana" panose="020B0604030504040204" pitchFamily="34" charset="0"/>
              </a:rPr>
              <a:t>Longer waves – lower frequency and energy</a:t>
            </a:r>
          </a:p>
        </p:txBody>
      </p:sp>
      <p:pic>
        <p:nvPicPr>
          <p:cNvPr id="5" name="Picture 4" descr="Image result for electromagnetic spectru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579" y="1163412"/>
            <a:ext cx="5706622" cy="267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EA55AA-5E91-4236-A0B8-3E155D58C141}"/>
              </a:ext>
            </a:extLst>
          </p:cNvPr>
          <p:cNvSpPr txBox="1"/>
          <p:nvPr userDrawn="1"/>
        </p:nvSpPr>
        <p:spPr>
          <a:xfrm>
            <a:off x="1102051" y="3836013"/>
            <a:ext cx="3729677" cy="3320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</a:rPr>
              <a:t>ELECTROMAGNETIC SPECTRUM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562971-CE63-41A0-AC39-8F5F7FA36252}"/>
              </a:ext>
            </a:extLst>
          </p:cNvPr>
          <p:cNvSpPr txBox="1"/>
          <p:nvPr userDrawn="1"/>
        </p:nvSpPr>
        <p:spPr>
          <a:xfrm>
            <a:off x="56762" y="4283147"/>
            <a:ext cx="56146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0" dirty="0">
                <a:solidFill>
                  <a:srgbClr val="10CF9B"/>
                </a:solidFill>
              </a:rPr>
              <a:t>What is visible light?</a:t>
            </a:r>
          </a:p>
        </p:txBody>
      </p:sp>
    </p:spTree>
    <p:extLst>
      <p:ext uri="{BB962C8B-B14F-4D97-AF65-F5344CB8AC3E}">
        <p14:creationId xmlns:p14="http://schemas.microsoft.com/office/powerpoint/2010/main" val="375335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47750" y="34100"/>
            <a:ext cx="9063300" cy="5075400"/>
          </a:xfrm>
          <a:prstGeom prst="roundRect">
            <a:avLst>
              <a:gd name="adj" fmla="val 3214"/>
            </a:avLst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820" r:id="rId2"/>
    <p:sldLayoutId id="2147483661" r:id="rId3"/>
    <p:sldLayoutId id="2147483651" r:id="rId4"/>
    <p:sldLayoutId id="2147483653" r:id="rId5"/>
    <p:sldLayoutId id="2147483654" r:id="rId6"/>
    <p:sldLayoutId id="2147483656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1AC2B7-4164-4556-92E1-41442BB7A40A}"/>
              </a:ext>
            </a:extLst>
          </p:cNvPr>
          <p:cNvSpPr/>
          <p:nvPr userDrawn="1"/>
        </p:nvSpPr>
        <p:spPr>
          <a:xfrm>
            <a:off x="1207008" y="4929187"/>
            <a:ext cx="7936992" cy="214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C0A6FF-F004-46DB-A380-78BFA36177F9}"/>
              </a:ext>
            </a:extLst>
          </p:cNvPr>
          <p:cNvSpPr txBox="1"/>
          <p:nvPr userDrawn="1"/>
        </p:nvSpPr>
        <p:spPr>
          <a:xfrm>
            <a:off x="-16002" y="4898241"/>
            <a:ext cx="133925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chemeClr val="accent4"/>
                </a:solidFill>
                <a:latin typeface="Verdana" panose="020B0604030504040204" pitchFamily="34" charset="0"/>
              </a:rPr>
              <a:t>© Kesler Science, LLC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E91FB8-347D-4CC5-AE21-D41468F38B4F}"/>
              </a:ext>
            </a:extLst>
          </p:cNvPr>
          <p:cNvSpPr/>
          <p:nvPr userDrawn="1"/>
        </p:nvSpPr>
        <p:spPr>
          <a:xfrm>
            <a:off x="5911986" y="0"/>
            <a:ext cx="3232015" cy="5143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200" dirty="0">
              <a:latin typeface="Verdan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16AEB38-13CA-4E16-A372-6073228DBC23}"/>
              </a:ext>
            </a:extLst>
          </p:cNvPr>
          <p:cNvSpPr txBox="1">
            <a:spLocks/>
          </p:cNvSpPr>
          <p:nvPr userDrawn="1"/>
        </p:nvSpPr>
        <p:spPr>
          <a:xfrm>
            <a:off x="-16002" y="14428"/>
            <a:ext cx="5911986" cy="680003"/>
          </a:xfrm>
          <a:prstGeom prst="rect">
            <a:avLst/>
          </a:prstGeom>
        </p:spPr>
        <p:txBody>
          <a:bodyPr vert="horz" lIns="54864" tIns="27432" rIns="54864" bIns="27432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b="0" i="0" kern="1200">
                <a:solidFill>
                  <a:schemeClr val="accent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algn="ctr"/>
            <a:r>
              <a:rPr lang="en-US" sz="2700" b="1" dirty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Visible Light</a:t>
            </a:r>
          </a:p>
        </p:txBody>
      </p:sp>
    </p:spTree>
    <p:extLst>
      <p:ext uri="{BB962C8B-B14F-4D97-AF65-F5344CB8AC3E}">
        <p14:creationId xmlns:p14="http://schemas.microsoft.com/office/powerpoint/2010/main" val="254735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</p:sldLayoutIdLst>
  <p:hf sldNum="0" hdr="0" ftr="0" dt="0"/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1AC2B7-4164-4556-92E1-41442BB7A40A}"/>
              </a:ext>
            </a:extLst>
          </p:cNvPr>
          <p:cNvSpPr/>
          <p:nvPr userDrawn="1"/>
        </p:nvSpPr>
        <p:spPr>
          <a:xfrm>
            <a:off x="1213300" y="4929187"/>
            <a:ext cx="7936992" cy="214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2888A0-44CB-4552-9DC9-022D26FE6A3A}"/>
              </a:ext>
            </a:extLst>
          </p:cNvPr>
          <p:cNvSpPr txBox="1"/>
          <p:nvPr userDrawn="1"/>
        </p:nvSpPr>
        <p:spPr>
          <a:xfrm>
            <a:off x="7543800" y="4918561"/>
            <a:ext cx="160020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50" dirty="0">
                <a:solidFill>
                  <a:schemeClr val="accent4"/>
                </a:solidFill>
                <a:latin typeface="Verdana" panose="020B0604030504040204" pitchFamily="34" charset="0"/>
              </a:rPr>
              <a:t>© Kesler Science, LLC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86F784-446B-4A56-9E47-F5B0A9B172D2}"/>
              </a:ext>
            </a:extLst>
          </p:cNvPr>
          <p:cNvSpPr/>
          <p:nvPr userDrawn="1"/>
        </p:nvSpPr>
        <p:spPr>
          <a:xfrm>
            <a:off x="-1" y="0"/>
            <a:ext cx="3232015" cy="5143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200" dirty="0">
              <a:latin typeface="Verdana" panose="020B060403050404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9F59417-00B8-41A5-AABF-0455058A7F89}"/>
              </a:ext>
            </a:extLst>
          </p:cNvPr>
          <p:cNvSpPr txBox="1">
            <a:spLocks/>
          </p:cNvSpPr>
          <p:nvPr userDrawn="1"/>
        </p:nvSpPr>
        <p:spPr>
          <a:xfrm>
            <a:off x="3232014" y="-9166"/>
            <a:ext cx="5911986" cy="680003"/>
          </a:xfrm>
          <a:prstGeom prst="rect">
            <a:avLst/>
          </a:prstGeom>
          <a:effectLst/>
        </p:spPr>
        <p:txBody>
          <a:bodyPr vert="horz" lIns="54864" tIns="27432" rIns="54864" bIns="27432" rtlCol="0"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prstMaterial="softEdge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b="0" i="0" kern="1200">
                <a:solidFill>
                  <a:schemeClr val="accent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algn="ctr"/>
            <a:r>
              <a:rPr lang="en-US" sz="2700" b="1" i="0" kern="1200" dirty="0"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Visible</a:t>
            </a:r>
            <a:r>
              <a:rPr lang="en-US" sz="2700" b="1" i="0" kern="1200" dirty="0">
                <a:solidFill>
                  <a:schemeClr val="accent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Light</a:t>
            </a:r>
          </a:p>
        </p:txBody>
      </p:sp>
    </p:spTree>
    <p:extLst>
      <p:ext uri="{BB962C8B-B14F-4D97-AF65-F5344CB8AC3E}">
        <p14:creationId xmlns:p14="http://schemas.microsoft.com/office/powerpoint/2010/main" val="318078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18" r:id="rId2"/>
  </p:sldLayoutIdLst>
  <p:hf sldNum="0" hdr="0" ftr="0" dt="0"/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vt-SG7Pn8UU?start=178&amp;feature=oembed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v5SuSB_93FM?feature=oembe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jfPZWiTOugg?feature=oembed" TargetMode="Externa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74B33C4-4FE4-164A-A8F8-C0E705750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804E9-FECA-AE4F-9C06-DFA6247A3A9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63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2785BF2-FCC3-7C4E-A3C5-7D5F0D7A6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SWBAT</a:t>
            </a:r>
            <a:r>
              <a:rPr lang="en-AU" dirty="0">
                <a:latin typeface="Century Gothic" panose="020B0502020202020204" pitchFamily="34" charset="0"/>
                <a:ea typeface="Times New Roman" panose="02020603050405020304" pitchFamily="18" charset="0"/>
              </a:rPr>
              <a:t> Outline the nature of light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CA9D7-ABEB-8F4F-BF22-D99568F4064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767450"/>
            <a:ext cx="2792816" cy="4150975"/>
          </a:xfrm>
        </p:spPr>
        <p:txBody>
          <a:bodyPr/>
          <a:lstStyle/>
          <a:p>
            <a:pPr marL="114300" indent="0">
              <a:buNone/>
            </a:pPr>
            <a:r>
              <a:rPr lang="en-US" sz="2800" b="1" dirty="0"/>
              <a:t>Which diagram shows transparent, translucent, opaque?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B390CC22-E457-D247-A77E-DDA7DBAFE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104" y="959345"/>
            <a:ext cx="48895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0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8BFF3A4-794A-4637-A984-A5FD0DA66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6" name="Picture 2" descr="Image result for light reflection mirror">
            <a:extLst>
              <a:ext uri="{FF2B5EF4-FFF2-40B4-BE49-F238E27FC236}">
                <a16:creationId xmlns:a16="http://schemas.microsoft.com/office/drawing/2014/main" id="{EA93D0B8-2C73-4083-BAE5-2FA1DEAD6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1" y="1160206"/>
            <a:ext cx="2980331" cy="311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ight reflection mirror">
            <a:extLst>
              <a:ext uri="{FF2B5EF4-FFF2-40B4-BE49-F238E27FC236}">
                <a16:creationId xmlns:a16="http://schemas.microsoft.com/office/drawing/2014/main" id="{FE721D4E-3B14-441D-AEDB-2BE8B2A05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674" y="1661345"/>
            <a:ext cx="3279876" cy="245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reflection">
            <a:extLst>
              <a:ext uri="{FF2B5EF4-FFF2-40B4-BE49-F238E27FC236}">
                <a16:creationId xmlns:a16="http://schemas.microsoft.com/office/drawing/2014/main" id="{7DEF518D-AE91-40B7-9FEF-2F4294C8F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222" y="184431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D6BE22-9317-4C2B-8972-3E50E3BAD0B3}"/>
              </a:ext>
            </a:extLst>
          </p:cNvPr>
          <p:cNvSpPr txBox="1"/>
          <p:nvPr/>
        </p:nvSpPr>
        <p:spPr>
          <a:xfrm>
            <a:off x="693173" y="614050"/>
            <a:ext cx="7954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What do property of light do each of these images show?</a:t>
            </a:r>
            <a:endParaRPr lang="en-AU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44539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sz="1600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SWBAT </a:t>
            </a:r>
            <a:r>
              <a:rPr lang="en-AU" sz="1600" dirty="0">
                <a:latin typeface="Century Gothic" panose="020B0502020202020204" pitchFamily="34" charset="0"/>
                <a:ea typeface="Times New Roman" panose="02020603050405020304" pitchFamily="18" charset="0"/>
              </a:rPr>
              <a:t>Explain the law of reflection</a:t>
            </a:r>
            <a:endParaRPr lang="en-US" sz="1600" dirty="0"/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D12FC4CD-456D-9049-AFD4-F45BBEFC165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3200" b="1" dirty="0"/>
              <a:t>Reflection</a:t>
            </a: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3200" dirty="0"/>
              <a:t>Light when hitting a smooth surface, is reflected back and is known as the law of reflection.</a:t>
            </a:r>
            <a:endParaRPr sz="3200" dirty="0"/>
          </a:p>
        </p:txBody>
      </p:sp>
      <p:graphicFrame>
        <p:nvGraphicFramePr>
          <p:cNvPr id="5" name="Google Shape;95;p14">
            <a:extLst>
              <a:ext uri="{FF2B5EF4-FFF2-40B4-BE49-F238E27FC236}">
                <a16:creationId xmlns:a16="http://schemas.microsoft.com/office/drawing/2014/main" id="{3307079E-9F4F-3445-96C0-D89D9950AB37}"/>
              </a:ext>
            </a:extLst>
          </p:cNvPr>
          <p:cNvGraphicFramePr/>
          <p:nvPr/>
        </p:nvGraphicFramePr>
        <p:xfrm>
          <a:off x="6827802" y="333957"/>
          <a:ext cx="2134475" cy="1270786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TEACHER CUE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CFU</a:t>
                      </a:r>
                      <a:endParaRPr sz="14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 descr="Image result for light reflection">
            <a:extLst>
              <a:ext uri="{FF2B5EF4-FFF2-40B4-BE49-F238E27FC236}">
                <a16:creationId xmlns:a16="http://schemas.microsoft.com/office/drawing/2014/main" id="{EBAD3F55-A639-4A76-A077-B595CF87C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004" y="2885500"/>
            <a:ext cx="230505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84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9DC6888-46D8-4EDB-90D1-93670D0A0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SWBAT </a:t>
            </a:r>
            <a:r>
              <a:rPr lang="en-AU" dirty="0">
                <a:latin typeface="Century Gothic" panose="020B0502020202020204" pitchFamily="34" charset="0"/>
                <a:ea typeface="Times New Roman" panose="02020603050405020304" pitchFamily="18" charset="0"/>
              </a:rPr>
              <a:t>Explain the law of reflection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3B15C-51EB-453B-A0E2-570D03F5BB5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52700"/>
            <a:ext cx="8375860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sz="2400" b="1" dirty="0"/>
              <a:t>The law of reflection</a:t>
            </a:r>
            <a:br>
              <a:rPr lang="en-AU" sz="2400" b="1" dirty="0"/>
            </a:br>
            <a:endParaRPr lang="en-AU" sz="2400" b="1" dirty="0"/>
          </a:p>
          <a:p>
            <a:pPr marL="114300" indent="0">
              <a:buNone/>
            </a:pPr>
            <a:r>
              <a:rPr lang="en-US" dirty="0"/>
              <a:t>The law of reflection states that </a:t>
            </a:r>
          </a:p>
          <a:p>
            <a:pPr marL="114300" indent="0">
              <a:buNone/>
            </a:pPr>
            <a:r>
              <a:rPr lang="en-US" b="1" u="sng" dirty="0"/>
              <a:t>the angle of the reflected ray is equal to the angle of the incident ray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E17452-C4D5-48BE-970A-2DD59732C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12" y="2777657"/>
            <a:ext cx="4870575" cy="199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oogle Shape;140;p24">
            <a:extLst>
              <a:ext uri="{FF2B5EF4-FFF2-40B4-BE49-F238E27FC236}">
                <a16:creationId xmlns:a16="http://schemas.microsoft.com/office/drawing/2014/main" id="{A60D9CF7-247E-487D-918B-31871843BB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0801010"/>
              </p:ext>
            </p:extLst>
          </p:nvPr>
        </p:nvGraphicFramePr>
        <p:xfrm>
          <a:off x="6826404" y="98322"/>
          <a:ext cx="2134475" cy="17068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VOCABULARY</a:t>
                      </a:r>
                      <a:endParaRPr sz="1100" b="1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dirty="0"/>
                        <a:t>Incident Ray: </a:t>
                      </a:r>
                      <a:br>
                        <a:rPr lang="en-US" sz="1100" dirty="0"/>
                      </a:br>
                      <a:r>
                        <a:rPr lang="en-US" sz="1100" dirty="0"/>
                        <a:t>a ray that </a:t>
                      </a:r>
                      <a:r>
                        <a:rPr lang="en-US" sz="1100" b="1" dirty="0"/>
                        <a:t>hits</a:t>
                      </a:r>
                      <a:r>
                        <a:rPr lang="en-US" sz="1100" dirty="0"/>
                        <a:t> a surface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dirty="0"/>
                        <a:t>Reflected Ray:</a:t>
                      </a:r>
                      <a:br>
                        <a:rPr lang="en-US" sz="1100" b="1" dirty="0"/>
                      </a:br>
                      <a:r>
                        <a:rPr lang="en-US" sz="1100" b="0" dirty="0"/>
                        <a:t>a ray that is </a:t>
                      </a:r>
                      <a:r>
                        <a:rPr lang="en-US" sz="1100" b="1" dirty="0"/>
                        <a:t>reflected</a:t>
                      </a:r>
                      <a:r>
                        <a:rPr lang="en-US" sz="1100" b="0" dirty="0"/>
                        <a:t> from a surface</a:t>
                      </a:r>
                      <a:endParaRPr lang="en-AU" sz="11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307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nline Media 2" descr="Laws of Reflection | #aumsum #kids #science #education #children">
            <a:hlinkClick r:id="" action="ppaction://media"/>
            <a:extLst>
              <a:ext uri="{FF2B5EF4-FFF2-40B4-BE49-F238E27FC236}">
                <a16:creationId xmlns:a16="http://schemas.microsoft.com/office/drawing/2014/main" id="{1DFB0513-B719-2445-A3DF-9CD0E80D7A4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54205" y="358196"/>
            <a:ext cx="7969405" cy="450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4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CD57198-EE52-FB4F-8073-2D8A4AA64E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SWBAT </a:t>
            </a:r>
            <a:r>
              <a:rPr lang="en-AU" dirty="0">
                <a:latin typeface="Century Gothic" panose="020B0502020202020204" pitchFamily="34" charset="0"/>
                <a:ea typeface="Times New Roman" panose="02020603050405020304" pitchFamily="18" charset="0"/>
              </a:rPr>
              <a:t>Explain the law of reflection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4C9F7-EFF9-AF4E-B1A1-C8033E671AF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689050"/>
            <a:ext cx="8271782" cy="4229400"/>
          </a:xfrm>
        </p:spPr>
        <p:txBody>
          <a:bodyPr/>
          <a:lstStyle/>
          <a:p>
            <a:pPr marL="114300" indent="0">
              <a:buNone/>
            </a:pPr>
            <a:r>
              <a:rPr lang="en-US" sz="2800" dirty="0"/>
              <a:t>In your books..</a:t>
            </a:r>
          </a:p>
          <a:p>
            <a:pPr marL="114300" indent="0">
              <a:buNone/>
            </a:pPr>
            <a:endParaRPr lang="en-US" sz="4000" b="1" dirty="0"/>
          </a:p>
          <a:p>
            <a:pPr marL="114300" indent="0">
              <a:buNone/>
            </a:pPr>
            <a:r>
              <a:rPr lang="en-US" sz="4000" b="1" dirty="0"/>
              <a:t>Explain the law of reflection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2000" dirty="0"/>
              <a:t>(include the words </a:t>
            </a:r>
            <a:r>
              <a:rPr lang="en-US" sz="2000" b="1" dirty="0"/>
              <a:t>reflected</a:t>
            </a:r>
            <a:r>
              <a:rPr lang="en-US" sz="2000" dirty="0"/>
              <a:t>, </a:t>
            </a:r>
            <a:r>
              <a:rPr lang="en-US" sz="2000" b="1" dirty="0"/>
              <a:t>angle</a:t>
            </a:r>
            <a:r>
              <a:rPr lang="en-US" sz="2000" dirty="0"/>
              <a:t> and </a:t>
            </a:r>
            <a:r>
              <a:rPr lang="en-US" sz="2000" b="1" dirty="0"/>
              <a:t>incident ray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5664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pen in glass of water">
            <a:extLst>
              <a:ext uri="{FF2B5EF4-FFF2-40B4-BE49-F238E27FC236}">
                <a16:creationId xmlns:a16="http://schemas.microsoft.com/office/drawing/2014/main" id="{338A513D-8214-4345-8354-C63748DE3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912" y="714395"/>
            <a:ext cx="4228178" cy="422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0521B64C-55F6-41D7-9BE6-BD4DAED6393C}"/>
              </a:ext>
            </a:extLst>
          </p:cNvPr>
          <p:cNvSpPr txBox="1">
            <a:spLocks/>
          </p:cNvSpPr>
          <p:nvPr/>
        </p:nvSpPr>
        <p:spPr>
          <a:xfrm>
            <a:off x="-2758" y="278082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SWBAT </a:t>
            </a:r>
            <a:r>
              <a:rPr lang="en-AU" dirty="0">
                <a:latin typeface="Century Gothic" panose="020B0502020202020204" pitchFamily="34" charset="0"/>
                <a:ea typeface="Times New Roman" panose="02020603050405020304" pitchFamily="18" charset="0"/>
              </a:rPr>
              <a:t>Summarise the process of refraction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29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2C27503-3884-4E84-9F12-609201C960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SWBAT </a:t>
            </a:r>
            <a:r>
              <a:rPr lang="en-AU" dirty="0">
                <a:latin typeface="Century Gothic" panose="020B0502020202020204" pitchFamily="34" charset="0"/>
                <a:ea typeface="Times New Roman" panose="02020603050405020304" pitchFamily="18" charset="0"/>
              </a:rPr>
              <a:t>Summarise the process of refraction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E0699-AF09-42E4-9CF5-21B61DBEADB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sz="2400" dirty="0"/>
              <a:t>However when light moves from one </a:t>
            </a:r>
            <a:r>
              <a:rPr lang="en-AU" sz="2400" b="1" dirty="0"/>
              <a:t>transparent medium </a:t>
            </a:r>
            <a:r>
              <a:rPr lang="en-AU" sz="2400" dirty="0"/>
              <a:t>to another transparent medium (</a:t>
            </a:r>
            <a:r>
              <a:rPr lang="en-AU" sz="2400" dirty="0" err="1"/>
              <a:t>ie</a:t>
            </a:r>
            <a:r>
              <a:rPr lang="en-AU" sz="2400" dirty="0"/>
              <a:t>. Air to glass) some of the light is reflected and some is transmitted to the second medium.</a:t>
            </a:r>
          </a:p>
          <a:p>
            <a:pPr marL="114300" indent="0">
              <a:buNone/>
            </a:pPr>
            <a:endParaRPr lang="en-AU" sz="2400" dirty="0"/>
          </a:p>
          <a:p>
            <a:pPr marL="114300" indent="0">
              <a:buNone/>
            </a:pPr>
            <a:r>
              <a:rPr lang="en-AU" sz="2400" dirty="0"/>
              <a:t>As it moves to the second medium it changes its direction of travel</a:t>
            </a:r>
            <a:endParaRPr lang="en-US" sz="2400" dirty="0"/>
          </a:p>
        </p:txBody>
      </p:sp>
      <p:graphicFrame>
        <p:nvGraphicFramePr>
          <p:cNvPr id="4" name="Google Shape;78;p12">
            <a:extLst>
              <a:ext uri="{FF2B5EF4-FFF2-40B4-BE49-F238E27FC236}">
                <a16:creationId xmlns:a16="http://schemas.microsoft.com/office/drawing/2014/main" id="{AB076080-4AF6-4D05-A548-2D2C3CA6964C}"/>
              </a:ext>
            </a:extLst>
          </p:cNvPr>
          <p:cNvGraphicFramePr/>
          <p:nvPr/>
        </p:nvGraphicFramePr>
        <p:xfrm>
          <a:off x="6914025" y="266050"/>
          <a:ext cx="2134475" cy="117342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Transparent means to be able to see through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2" descr="Image result for pen in glass of water">
            <a:extLst>
              <a:ext uri="{FF2B5EF4-FFF2-40B4-BE49-F238E27FC236}">
                <a16:creationId xmlns:a16="http://schemas.microsoft.com/office/drawing/2014/main" id="{3E92F61F-C36D-4FD9-A4F0-547FA7FD6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419" y="2113936"/>
            <a:ext cx="2292778" cy="229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462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nline Media 2" descr="Refraction of Light - Introduction | Don't Memorise">
            <a:hlinkClick r:id="" action="ppaction://media"/>
            <a:extLst>
              <a:ext uri="{FF2B5EF4-FFF2-40B4-BE49-F238E27FC236}">
                <a16:creationId xmlns:a16="http://schemas.microsoft.com/office/drawing/2014/main" id="{6ECBCA52-96D9-E344-9F86-FEE4FFB0EB6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64995" y="282498"/>
            <a:ext cx="8058779" cy="455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6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A841979-B1BD-4F7C-8725-4308530BC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SWBAT </a:t>
            </a:r>
            <a:r>
              <a:rPr lang="en-AU" dirty="0">
                <a:latin typeface="Century Gothic" panose="020B0502020202020204" pitchFamily="34" charset="0"/>
                <a:ea typeface="Times New Roman" panose="02020603050405020304" pitchFamily="18" charset="0"/>
              </a:rPr>
              <a:t>Summarise the process of refraction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0755D-71D1-416C-A02B-AC1D9B28BCF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sz="2400" b="1" dirty="0"/>
              <a:t>Refraction</a:t>
            </a:r>
          </a:p>
          <a:p>
            <a:pPr marL="114300" indent="0">
              <a:buNone/>
            </a:pPr>
            <a:r>
              <a:rPr lang="en-US" sz="2400" dirty="0"/>
              <a:t>Is the change in direction of light and is due to the </a:t>
            </a:r>
            <a:r>
              <a:rPr lang="en-US" sz="2400" b="1" dirty="0"/>
              <a:t>speed of light </a:t>
            </a:r>
            <a:r>
              <a:rPr lang="en-US" sz="2400" dirty="0"/>
              <a:t>in one medium to another.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Light waves slow down when it </a:t>
            </a:r>
          </a:p>
          <a:p>
            <a:pPr marL="114300" indent="0">
              <a:buNone/>
            </a:pPr>
            <a:r>
              <a:rPr lang="en-US" sz="2400" dirty="0"/>
              <a:t>hits a more dense medium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US" sz="2400" dirty="0"/>
          </a:p>
        </p:txBody>
      </p:sp>
      <p:graphicFrame>
        <p:nvGraphicFramePr>
          <p:cNvPr id="4" name="Google Shape;95;p14">
            <a:extLst>
              <a:ext uri="{FF2B5EF4-FFF2-40B4-BE49-F238E27FC236}">
                <a16:creationId xmlns:a16="http://schemas.microsoft.com/office/drawing/2014/main" id="{29099A8D-A5C6-487C-B94B-406303DE2BD2}"/>
              </a:ext>
            </a:extLst>
          </p:cNvPr>
          <p:cNvGraphicFramePr/>
          <p:nvPr/>
        </p:nvGraphicFramePr>
        <p:xfrm>
          <a:off x="6827802" y="333957"/>
          <a:ext cx="2134475" cy="224022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TEACHER CUE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Can you think a medium that is more dense than air.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en-AU" sz="14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Remember: dense is the closeness of particles (solid, liquid, gas)</a:t>
                      </a:r>
                      <a:endParaRPr sz="14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5D012B81-070B-469A-8849-56C7EB7B0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479" y="2652167"/>
            <a:ext cx="3222798" cy="218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97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BB1428-0AF0-A04A-A822-96628B313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450" y="566200"/>
            <a:ext cx="8003370" cy="4097100"/>
          </a:xfrm>
        </p:spPr>
        <p:txBody>
          <a:bodyPr/>
          <a:lstStyle/>
          <a:p>
            <a:r>
              <a:rPr lang="en-US" dirty="0"/>
              <a:t>Heat transfer occurs through conduction, convection and radiation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Sound waves are longitudinal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Sound travels fastest through solids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3884E5-8FD6-D748-AE41-703D245C042F}"/>
              </a:ext>
            </a:extLst>
          </p:cNvPr>
          <p:cNvSpPr/>
          <p:nvPr/>
        </p:nvSpPr>
        <p:spPr>
          <a:xfrm>
            <a:off x="4460488" y="728546"/>
            <a:ext cx="1308410" cy="21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82828B-3A24-0243-BB25-307F95E76C87}"/>
              </a:ext>
            </a:extLst>
          </p:cNvPr>
          <p:cNvSpPr/>
          <p:nvPr/>
        </p:nvSpPr>
        <p:spPr>
          <a:xfrm>
            <a:off x="5861824" y="728545"/>
            <a:ext cx="1308410" cy="21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30A79D-738F-EA42-97DA-B23B538AF753}"/>
              </a:ext>
            </a:extLst>
          </p:cNvPr>
          <p:cNvSpPr/>
          <p:nvPr/>
        </p:nvSpPr>
        <p:spPr>
          <a:xfrm>
            <a:off x="1237786" y="1022195"/>
            <a:ext cx="1037063" cy="21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C989A1-9464-374B-AC57-277AEAA8820A}"/>
              </a:ext>
            </a:extLst>
          </p:cNvPr>
          <p:cNvSpPr/>
          <p:nvPr/>
        </p:nvSpPr>
        <p:spPr>
          <a:xfrm>
            <a:off x="3204117" y="1663929"/>
            <a:ext cx="1367883" cy="21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A3D256-4AE5-C042-A259-3FB57CE1BEA7}"/>
              </a:ext>
            </a:extLst>
          </p:cNvPr>
          <p:cNvSpPr/>
          <p:nvPr/>
        </p:nvSpPr>
        <p:spPr>
          <a:xfrm>
            <a:off x="4460488" y="2288903"/>
            <a:ext cx="654205" cy="21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2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942792B-2FC7-3548-A68E-E4834C1094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SWBAT </a:t>
            </a:r>
            <a:r>
              <a:rPr lang="en-AU" dirty="0">
                <a:latin typeface="Century Gothic" panose="020B0502020202020204" pitchFamily="34" charset="0"/>
                <a:ea typeface="Times New Roman" panose="02020603050405020304" pitchFamily="18" charset="0"/>
              </a:rPr>
              <a:t>Summarise the process of refraction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641FA-ECCE-7E42-A41C-E0289D08079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52700"/>
            <a:ext cx="3291863" cy="4065600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/>
              <a:t>Index of refraction</a:t>
            </a:r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r>
              <a:rPr lang="en-US" sz="2000" dirty="0"/>
              <a:t>A measure of how much a ray of light bends when it enters that material.</a:t>
            </a:r>
          </a:p>
          <a:p>
            <a:pPr marL="114300" indent="0">
              <a:buNone/>
            </a:pPr>
            <a:endParaRPr lang="en-US" sz="2000" b="1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50927E2-E91F-2948-8C87-07FE8E34C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400" y="909467"/>
            <a:ext cx="4305090" cy="376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21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431F29-017B-4873-AC0E-B368E7FCAE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SWBAT </a:t>
            </a:r>
            <a:r>
              <a:rPr lang="en-AU" dirty="0">
                <a:latin typeface="Century Gothic" panose="020B0502020202020204" pitchFamily="34" charset="0"/>
                <a:ea typeface="Times New Roman" panose="02020603050405020304" pitchFamily="18" charset="0"/>
              </a:rPr>
              <a:t>Summarise the process of refraction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9392A-D2E0-4537-AB3F-D53E4C3270D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sz="2400" b="1" dirty="0"/>
              <a:t>Mediums</a:t>
            </a:r>
          </a:p>
          <a:p>
            <a:pPr marL="114300" indent="0">
              <a:buNone/>
            </a:pPr>
            <a:r>
              <a:rPr lang="en-US" dirty="0"/>
              <a:t>A medium is the substance that carries a wave from one location to another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>
                <a:solidFill>
                  <a:schemeClr val="accent2"/>
                </a:solidFill>
              </a:rPr>
              <a:t>EXAMPLES:</a:t>
            </a:r>
            <a:endParaRPr lang="en-US" i="1" dirty="0">
              <a:solidFill>
                <a:schemeClr val="accent2"/>
              </a:solidFill>
            </a:endParaRPr>
          </a:p>
          <a:p>
            <a:r>
              <a:rPr lang="en-US" i="1" dirty="0">
                <a:solidFill>
                  <a:schemeClr val="accent2"/>
                </a:solidFill>
              </a:rPr>
              <a:t>Air</a:t>
            </a:r>
          </a:p>
          <a:p>
            <a:r>
              <a:rPr lang="en-US" i="1" dirty="0">
                <a:solidFill>
                  <a:schemeClr val="accent2"/>
                </a:solidFill>
              </a:rPr>
              <a:t>Water</a:t>
            </a:r>
          </a:p>
          <a:p>
            <a:r>
              <a:rPr lang="en-US" i="1" dirty="0">
                <a:solidFill>
                  <a:schemeClr val="accent2"/>
                </a:solidFill>
              </a:rPr>
              <a:t>Vacuum</a:t>
            </a:r>
          </a:p>
          <a:p>
            <a:r>
              <a:rPr lang="en-US" i="1" dirty="0">
                <a:solidFill>
                  <a:schemeClr val="accent2"/>
                </a:solidFill>
              </a:rPr>
              <a:t>Glass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2" descr="Image result for mediums physics examples">
            <a:extLst>
              <a:ext uri="{FF2B5EF4-FFF2-40B4-BE49-F238E27FC236}">
                <a16:creationId xmlns:a16="http://schemas.microsoft.com/office/drawing/2014/main" id="{313C78D2-A948-48B9-82D5-798104230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968" y="2595173"/>
            <a:ext cx="4130004" cy="232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856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575010A-DB8C-439C-A12E-C56EC214E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SWBAT </a:t>
            </a:r>
            <a:r>
              <a:rPr lang="en-AU" dirty="0">
                <a:latin typeface="Century Gothic" panose="020B0502020202020204" pitchFamily="34" charset="0"/>
                <a:ea typeface="Times New Roman" panose="02020603050405020304" pitchFamily="18" charset="0"/>
              </a:rPr>
              <a:t>Summarise the process of refraction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06EAF-B5AE-43E9-9B4D-C1CEB63E4B2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b="1" dirty="0"/>
              <a:t>The Speed of light in different mediums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6276B69-4DF6-476F-82D7-3DDAE7A9AB6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900546" y="1159559"/>
              <a:ext cx="7342908" cy="38126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47636">
                      <a:extLst>
                        <a:ext uri="{9D8B030D-6E8A-4147-A177-3AD203B41FA5}">
                          <a16:colId xmlns:a16="http://schemas.microsoft.com/office/drawing/2014/main" val="3829062510"/>
                        </a:ext>
                      </a:extLst>
                    </a:gridCol>
                    <a:gridCol w="2447636">
                      <a:extLst>
                        <a:ext uri="{9D8B030D-6E8A-4147-A177-3AD203B41FA5}">
                          <a16:colId xmlns:a16="http://schemas.microsoft.com/office/drawing/2014/main" val="4025460642"/>
                        </a:ext>
                      </a:extLst>
                    </a:gridCol>
                    <a:gridCol w="2447636">
                      <a:extLst>
                        <a:ext uri="{9D8B030D-6E8A-4147-A177-3AD203B41FA5}">
                          <a16:colId xmlns:a16="http://schemas.microsoft.com/office/drawing/2014/main" val="1805959231"/>
                        </a:ext>
                      </a:extLst>
                    </a:gridCol>
                  </a:tblGrid>
                  <a:tr h="6994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accent2"/>
                              </a:solidFill>
                            </a:rPr>
                            <a:t>Medium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accent2"/>
                              </a:solidFill>
                            </a:rPr>
                            <a:t>Speed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8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𝒎𝒔</m:t>
                                  </m:r>
                                </m:e>
                                <m:sup>
                                  <m:r>
                                    <a:rPr lang="en-US" sz="18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sz="1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8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accent2"/>
                              </a:solidFill>
                            </a:rPr>
                            <a:t>Index of refraction 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6475359"/>
                      </a:ext>
                    </a:extLst>
                  </a:tr>
                  <a:tr h="399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accent2"/>
                              </a:solidFill>
                            </a:rPr>
                            <a:t>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accent2"/>
                              </a:solidFill>
                            </a:rPr>
                            <a:t>1.00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1224236"/>
                      </a:ext>
                    </a:extLst>
                  </a:tr>
                  <a:tr h="399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accent2"/>
                              </a:solidFill>
                            </a:rPr>
                            <a:t>Ice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2.29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accent2"/>
                              </a:solidFill>
                            </a:rPr>
                            <a:t>1.31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2520369"/>
                      </a:ext>
                    </a:extLst>
                  </a:tr>
                  <a:tr h="399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accent2"/>
                              </a:solidFill>
                            </a:rPr>
                            <a:t>Liquid Water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2.26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accent2"/>
                              </a:solidFill>
                            </a:rPr>
                            <a:t>1.33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5598167"/>
                      </a:ext>
                    </a:extLst>
                  </a:tr>
                  <a:tr h="7184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accent2"/>
                              </a:solidFill>
                            </a:rPr>
                            <a:t>Vegetable Oil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2.04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accent2"/>
                              </a:solidFill>
                            </a:rPr>
                            <a:t>1.47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3771651"/>
                      </a:ext>
                    </a:extLst>
                  </a:tr>
                  <a:tr h="399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accent2"/>
                              </a:solidFill>
                            </a:rPr>
                            <a:t>Glass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1.97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accent2"/>
                              </a:solidFill>
                            </a:rPr>
                            <a:t>1.52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595919"/>
                      </a:ext>
                    </a:extLst>
                  </a:tr>
                  <a:tr h="399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accent2"/>
                              </a:solidFill>
                            </a:rPr>
                            <a:t>Ruby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1.7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accent2"/>
                              </a:solidFill>
                            </a:rPr>
                            <a:t>1.76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8192727"/>
                      </a:ext>
                    </a:extLst>
                  </a:tr>
                  <a:tr h="399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accent2"/>
                              </a:solidFill>
                            </a:rPr>
                            <a:t>Diamond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1.24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accent2"/>
                              </a:solidFill>
                            </a:rPr>
                            <a:t>2.42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82595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6276B69-4DF6-476F-82D7-3DDAE7A9AB6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8120898"/>
                  </p:ext>
                </p:extLst>
              </p:nvPr>
            </p:nvGraphicFramePr>
            <p:xfrm>
              <a:off x="900546" y="1159559"/>
              <a:ext cx="7342908" cy="38126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47636">
                      <a:extLst>
                        <a:ext uri="{9D8B030D-6E8A-4147-A177-3AD203B41FA5}">
                          <a16:colId xmlns:a16="http://schemas.microsoft.com/office/drawing/2014/main" val="3829062510"/>
                        </a:ext>
                      </a:extLst>
                    </a:gridCol>
                    <a:gridCol w="2447636">
                      <a:extLst>
                        <a:ext uri="{9D8B030D-6E8A-4147-A177-3AD203B41FA5}">
                          <a16:colId xmlns:a16="http://schemas.microsoft.com/office/drawing/2014/main" val="4025460642"/>
                        </a:ext>
                      </a:extLst>
                    </a:gridCol>
                    <a:gridCol w="2447636">
                      <a:extLst>
                        <a:ext uri="{9D8B030D-6E8A-4147-A177-3AD203B41FA5}">
                          <a16:colId xmlns:a16="http://schemas.microsoft.com/office/drawing/2014/main" val="1805959231"/>
                        </a:ext>
                      </a:extLst>
                    </a:gridCol>
                  </a:tblGrid>
                  <a:tr h="6994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accent2"/>
                              </a:solidFill>
                            </a:rPr>
                            <a:t>Medium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49" t="-4348" r="-100995" b="-45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accent2"/>
                              </a:solidFill>
                            </a:rPr>
                            <a:t>Index of refraction (n)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6475359"/>
                      </a:ext>
                    </a:extLst>
                  </a:tr>
                  <a:tr h="399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accent2"/>
                              </a:solidFill>
                            </a:rPr>
                            <a:t>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49" t="-184615" r="-100995" b="-7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accent2"/>
                              </a:solidFill>
                            </a:rPr>
                            <a:t>1.00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1224236"/>
                      </a:ext>
                    </a:extLst>
                  </a:tr>
                  <a:tr h="399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accent2"/>
                              </a:solidFill>
                            </a:rPr>
                            <a:t>Ice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49" t="-280303" r="-100995" b="-5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accent2"/>
                              </a:solidFill>
                            </a:rPr>
                            <a:t>1.31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2520369"/>
                      </a:ext>
                    </a:extLst>
                  </a:tr>
                  <a:tr h="399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accent2"/>
                              </a:solidFill>
                            </a:rPr>
                            <a:t>Liquid Water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49" t="-386154" r="-100995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accent2"/>
                              </a:solidFill>
                            </a:rPr>
                            <a:t>1.33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5598167"/>
                      </a:ext>
                    </a:extLst>
                  </a:tr>
                  <a:tr h="7184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accent2"/>
                              </a:solidFill>
                            </a:rPr>
                            <a:t>Vegetable Oil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49" t="-267797" r="-100995" b="-1754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accent2"/>
                              </a:solidFill>
                            </a:rPr>
                            <a:t>1.47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3771651"/>
                      </a:ext>
                    </a:extLst>
                  </a:tr>
                  <a:tr h="399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accent2"/>
                              </a:solidFill>
                            </a:rPr>
                            <a:t>Glass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49" t="-657576" r="-100995" b="-2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accent2"/>
                              </a:solidFill>
                            </a:rPr>
                            <a:t>1.52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595919"/>
                      </a:ext>
                    </a:extLst>
                  </a:tr>
                  <a:tr h="399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accent2"/>
                              </a:solidFill>
                            </a:rPr>
                            <a:t>Ruby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49" t="-769231" r="-100995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accent2"/>
                              </a:solidFill>
                            </a:rPr>
                            <a:t>1.76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8192727"/>
                      </a:ext>
                    </a:extLst>
                  </a:tr>
                  <a:tr h="3991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accent2"/>
                              </a:solidFill>
                            </a:rPr>
                            <a:t>Diamond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49" t="-856061" r="-100995" b="-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solidFill>
                                <a:schemeClr val="accent2"/>
                              </a:solidFill>
                            </a:rPr>
                            <a:t>2.42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825958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04899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C9E2DE7-82B5-4FB8-A567-2614D34500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SWBAT </a:t>
            </a:r>
            <a:r>
              <a:rPr lang="en-AU" dirty="0">
                <a:latin typeface="Century Gothic" panose="020B0502020202020204" pitchFamily="34" charset="0"/>
                <a:ea typeface="Times New Roman" panose="02020603050405020304" pitchFamily="18" charset="0"/>
              </a:rPr>
              <a:t>Summarise the process of refraction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73043-4537-4009-B142-9A1033194E4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767450"/>
            <a:ext cx="4830611" cy="4150975"/>
          </a:xfrm>
        </p:spPr>
        <p:txBody>
          <a:bodyPr/>
          <a:lstStyle/>
          <a:p>
            <a:pPr marL="114300" indent="0">
              <a:buNone/>
            </a:pPr>
            <a:r>
              <a:rPr lang="en-AU" sz="2400" b="1" dirty="0"/>
              <a:t>Refraction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The angle of refraction, is </a:t>
            </a:r>
            <a:r>
              <a:rPr lang="en-US" sz="2400" b="1" dirty="0"/>
              <a:t>never </a:t>
            </a:r>
            <a:r>
              <a:rPr lang="en-US" sz="2400" dirty="0"/>
              <a:t>equal to the angle of incidence.</a:t>
            </a:r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BF00F72E-1455-4649-B839-33A82CE80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520" y="440050"/>
            <a:ext cx="2707379" cy="424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524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sz="1600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SWBAT </a:t>
            </a:r>
            <a:r>
              <a:rPr lang="en-AU" sz="1600" dirty="0">
                <a:latin typeface="Century Gothic" panose="020B0502020202020204" pitchFamily="34" charset="0"/>
                <a:ea typeface="Times New Roman" panose="02020603050405020304" pitchFamily="18" charset="0"/>
              </a:rPr>
              <a:t>Summarise the process of refraction</a:t>
            </a:r>
            <a:endParaRPr lang="en-US" sz="1600" dirty="0"/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B23798FC-439D-FA4F-B89C-5EB6D908342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400" b="1" dirty="0"/>
              <a:t>Reflection or Refraction?</a:t>
            </a: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lang="en-AU" sz="2400" dirty="0"/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400" dirty="0"/>
              <a:t>Angle of reflection = angle of incidence</a:t>
            </a: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400" dirty="0"/>
              <a:t>______________________</a:t>
            </a: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lang="en-AU" sz="2400" dirty="0"/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400" dirty="0"/>
              <a:t>Angle of reflection is not equal to angle of incidence</a:t>
            </a: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400" dirty="0"/>
              <a:t>_______________________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356777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3068959-0185-4CA8-BBFC-4D9EE3A5C6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EB704-FAFB-458A-A272-90B67A145E6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66210" y="801863"/>
            <a:ext cx="7411579" cy="4150975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400" b="1" dirty="0">
                <a:highlight>
                  <a:srgbClr val="FFFF00"/>
                </a:highlight>
              </a:rPr>
              <a:t>EXIT TICKET:</a:t>
            </a:r>
          </a:p>
          <a:p>
            <a:pPr marL="114300" indent="0" algn="ctr">
              <a:buNone/>
            </a:pPr>
            <a:endParaRPr lang="en-US" sz="4400" b="1" dirty="0">
              <a:highlight>
                <a:srgbClr val="FFFF00"/>
              </a:highlight>
            </a:endParaRPr>
          </a:p>
          <a:p>
            <a:pPr marL="114300" indent="0" algn="ctr">
              <a:buNone/>
            </a:pPr>
            <a:r>
              <a:rPr lang="en-US" sz="4400" b="1" dirty="0">
                <a:highlight>
                  <a:srgbClr val="FFFF00"/>
                </a:highlight>
              </a:rPr>
              <a:t>STAMP TO THE FINISH LINE</a:t>
            </a:r>
          </a:p>
          <a:p>
            <a:pPr marL="114300" indent="0" algn="ctr">
              <a:buNone/>
            </a:pPr>
            <a:endParaRPr lang="en-US" sz="4400" b="1" dirty="0">
              <a:highlight>
                <a:srgbClr val="FFFF00"/>
              </a:highlight>
            </a:endParaRPr>
          </a:p>
          <a:p>
            <a:pPr marL="114300" indent="0" algn="ctr">
              <a:buNone/>
            </a:pPr>
            <a:r>
              <a:rPr lang="en-US" sz="2800" b="1" dirty="0">
                <a:highlight>
                  <a:srgbClr val="FFFF00"/>
                </a:highlight>
              </a:rPr>
              <a:t>You will need your book stamped after this task!</a:t>
            </a:r>
            <a:endParaRPr lang="en-AU" sz="24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84545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C62CDF9-3DDE-4CF3-B4E7-1CA7485D1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5524D-9018-43E0-9BBF-1A7ABCFAD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57" y="978310"/>
            <a:ext cx="8042648" cy="3746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52C5A-AA03-46F4-AA92-2663CABBC2A9}"/>
              </a:ext>
            </a:extLst>
          </p:cNvPr>
          <p:cNvSpPr txBox="1"/>
          <p:nvPr/>
        </p:nvSpPr>
        <p:spPr>
          <a:xfrm>
            <a:off x="6872748" y="172065"/>
            <a:ext cx="1877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highlight>
                  <a:srgbClr val="FFFF00"/>
                </a:highlight>
              </a:rPr>
              <a:t>STAMP TO THE FINISH LINE</a:t>
            </a:r>
            <a:endParaRPr lang="en-AU" sz="16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71753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C62CDF9-3DDE-4CF3-B4E7-1CA7485D1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652C5A-AA03-46F4-AA92-2663CABBC2A9}"/>
              </a:ext>
            </a:extLst>
          </p:cNvPr>
          <p:cNvSpPr txBox="1"/>
          <p:nvPr/>
        </p:nvSpPr>
        <p:spPr>
          <a:xfrm>
            <a:off x="6872748" y="172065"/>
            <a:ext cx="1877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highlight>
                  <a:srgbClr val="FFFF00"/>
                </a:highlight>
              </a:rPr>
              <a:t>STAMP TO THE FINISH LINE</a:t>
            </a:r>
            <a:endParaRPr lang="en-AU" sz="1600" b="1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79E76-BC5C-4C3F-9351-92D2B6A9F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03" y="1020100"/>
            <a:ext cx="7303843" cy="376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72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C62CDF9-3DDE-4CF3-B4E7-1CA7485D1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652C5A-AA03-46F4-AA92-2663CABBC2A9}"/>
              </a:ext>
            </a:extLst>
          </p:cNvPr>
          <p:cNvSpPr txBox="1"/>
          <p:nvPr/>
        </p:nvSpPr>
        <p:spPr>
          <a:xfrm>
            <a:off x="6872748" y="172065"/>
            <a:ext cx="1877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highlight>
                  <a:srgbClr val="FFFF00"/>
                </a:highlight>
              </a:rPr>
              <a:t>STAMP TO THE FINISH LINE</a:t>
            </a:r>
            <a:endParaRPr lang="en-AU" sz="1600" b="1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61BEB8-8213-4BFF-B94B-3FEB2AA42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52" y="1563328"/>
            <a:ext cx="8357328" cy="186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73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C62CDF9-3DDE-4CF3-B4E7-1CA7485D1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652C5A-AA03-46F4-AA92-2663CABBC2A9}"/>
              </a:ext>
            </a:extLst>
          </p:cNvPr>
          <p:cNvSpPr txBox="1"/>
          <p:nvPr/>
        </p:nvSpPr>
        <p:spPr>
          <a:xfrm>
            <a:off x="6872748" y="172065"/>
            <a:ext cx="1877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highlight>
                  <a:srgbClr val="FFFF00"/>
                </a:highlight>
              </a:rPr>
              <a:t>STAMP TO THE FINISH LINE</a:t>
            </a:r>
            <a:endParaRPr lang="en-AU" sz="1600" b="1" dirty="0"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10F6F-FDCA-42E5-A51B-8FEA89A07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39" y="1207980"/>
            <a:ext cx="8701548" cy="287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6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AU" sz="3600" dirty="0"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AU" sz="2400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SWBAT</a:t>
            </a:r>
            <a:r>
              <a:rPr lang="en-AU" sz="2400" dirty="0">
                <a:latin typeface="Century Gothic" panose="020B0502020202020204" pitchFamily="34" charset="0"/>
                <a:ea typeface="Times New Roman" panose="02020603050405020304" pitchFamily="18" charset="0"/>
              </a:rPr>
              <a:t> Outline the nature of light</a:t>
            </a:r>
            <a:br>
              <a:rPr lang="en-AU" sz="2400" dirty="0"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en-AU" sz="2400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SWBAT </a:t>
            </a:r>
            <a:r>
              <a:rPr lang="en-AU" sz="2400" dirty="0">
                <a:latin typeface="Century Gothic" panose="020B0502020202020204" pitchFamily="34" charset="0"/>
                <a:ea typeface="Times New Roman" panose="02020603050405020304" pitchFamily="18" charset="0"/>
              </a:rPr>
              <a:t>Explain the law of reflection</a:t>
            </a:r>
            <a:br>
              <a:rPr lang="en-AU" sz="2400" dirty="0"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en-AU" sz="2400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SWBAT </a:t>
            </a:r>
            <a:r>
              <a:rPr lang="en-AU" sz="2400" dirty="0">
                <a:latin typeface="Century Gothic" panose="020B0502020202020204" pitchFamily="34" charset="0"/>
                <a:ea typeface="Times New Roman" panose="02020603050405020304" pitchFamily="18" charset="0"/>
              </a:rPr>
              <a:t>Summarise the process of refraction</a:t>
            </a:r>
            <a:br>
              <a:rPr lang="en-AU" sz="1400" dirty="0"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endParaRPr lang="en-AU" sz="3200" baseline="30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AU" sz="3200" baseline="30000" dirty="0"/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497975" y="579915"/>
            <a:ext cx="5829397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sz="3200" dirty="0">
                <a:latin typeface="Arial" panose="020B0604020202020204" pitchFamily="34" charset="0"/>
                <a:ea typeface="Times New Roman" panose="02020603050405020304" pitchFamily="18" charset="0"/>
              </a:rPr>
              <a:t>We will explain the properties of light and how it travels</a:t>
            </a:r>
            <a:br>
              <a:rPr lang="en-AU" sz="1600" dirty="0">
                <a:latin typeface="Arial" panose="020B0604020202020204" pitchFamily="34" charset="0"/>
                <a:ea typeface="Times New Roman" panose="02020603050405020304" pitchFamily="18" charset="0"/>
              </a:rPr>
            </a:br>
            <a:br>
              <a:rPr lang="en-AU" sz="1600" dirty="0"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en-US" sz="1100" dirty="0"/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306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48F7FD1-F6C6-47CC-9056-B364D01C0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BA2308-BF31-4EEB-8738-0B98F2450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2" y="758646"/>
            <a:ext cx="8783276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97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48F7FD1-F6C6-47CC-9056-B364D01C0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6A74C1-BEE1-4CDE-9DA7-48C12AE06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03" y="835741"/>
            <a:ext cx="7611393" cy="400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95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48F7FD1-F6C6-47CC-9056-B364D01C0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2E296B-B025-459D-B930-79E696924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20" y="1646903"/>
            <a:ext cx="7890932" cy="152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306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48F7FD1-F6C6-47CC-9056-B364D01C0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33399-7599-4C1A-AC8B-9078195DB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87" y="1146332"/>
            <a:ext cx="7802666" cy="6902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3BB565-6C20-472E-A24A-024FFAA3C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10" y="2261420"/>
            <a:ext cx="7742340" cy="19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31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AU" sz="3600" dirty="0"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AU" sz="2400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SWBAT</a:t>
            </a:r>
            <a:r>
              <a:rPr lang="en-AU" sz="2400" dirty="0">
                <a:latin typeface="Century Gothic" panose="020B0502020202020204" pitchFamily="34" charset="0"/>
                <a:ea typeface="Times New Roman" panose="02020603050405020304" pitchFamily="18" charset="0"/>
              </a:rPr>
              <a:t> Outline the nature of light</a:t>
            </a:r>
            <a:br>
              <a:rPr lang="en-AU" sz="2400" dirty="0"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en-AU" sz="2400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SWBAT </a:t>
            </a:r>
            <a:r>
              <a:rPr lang="en-AU" sz="2400" dirty="0">
                <a:latin typeface="Century Gothic" panose="020B0502020202020204" pitchFamily="34" charset="0"/>
                <a:ea typeface="Times New Roman" panose="02020603050405020304" pitchFamily="18" charset="0"/>
              </a:rPr>
              <a:t>Explain the law of reflection</a:t>
            </a:r>
            <a:br>
              <a:rPr lang="en-AU" sz="2400" dirty="0"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r>
              <a:rPr lang="en-AU" sz="2400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SWBAT </a:t>
            </a:r>
            <a:r>
              <a:rPr lang="en-AU" sz="2400" dirty="0">
                <a:latin typeface="Century Gothic" panose="020B0502020202020204" pitchFamily="34" charset="0"/>
                <a:ea typeface="Times New Roman" panose="02020603050405020304" pitchFamily="18" charset="0"/>
              </a:rPr>
              <a:t>Summarise the process of refraction</a:t>
            </a:r>
            <a:br>
              <a:rPr lang="en-AU" sz="1400" dirty="0">
                <a:latin typeface="Century Gothic" panose="020B0502020202020204" pitchFamily="34" charset="0"/>
                <a:ea typeface="Times New Roman" panose="02020603050405020304" pitchFamily="18" charset="0"/>
              </a:rPr>
            </a:br>
            <a:endParaRPr lang="en-AU" sz="3200" baseline="30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AU" sz="3200" baseline="30000" dirty="0"/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497975" y="579915"/>
            <a:ext cx="5829397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sz="3200" dirty="0">
                <a:latin typeface="Arial" panose="020B0604020202020204" pitchFamily="34" charset="0"/>
                <a:ea typeface="Times New Roman" panose="02020603050405020304" pitchFamily="18" charset="0"/>
              </a:rPr>
              <a:t>We will explain the properties of light and how it travels</a:t>
            </a:r>
            <a:br>
              <a:rPr lang="en-AU" sz="1600" dirty="0">
                <a:latin typeface="Arial" panose="020B0604020202020204" pitchFamily="34" charset="0"/>
                <a:ea typeface="Times New Roman" panose="02020603050405020304" pitchFamily="18" charset="0"/>
              </a:rPr>
            </a:br>
            <a:br>
              <a:rPr lang="en-AU" sz="1600" dirty="0"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en-US" sz="1100" dirty="0"/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26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07529B8-A8CA-F44F-8384-336FC4F45D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SWBAT</a:t>
            </a:r>
            <a:r>
              <a:rPr lang="en-AU" dirty="0">
                <a:latin typeface="Century Gothic" panose="020B0502020202020204" pitchFamily="34" charset="0"/>
                <a:ea typeface="Times New Roman" panose="02020603050405020304" pitchFamily="18" charset="0"/>
              </a:rPr>
              <a:t> Outline the nature of light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B6823C4-1FBF-B94A-AE6F-91215BA6B125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369357" y="697177"/>
                <a:ext cx="8314245" cy="4322432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sz="2400" b="1" dirty="0"/>
                  <a:t>What is Light?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Scientists have long debated what light is and how it travels. </a:t>
                </a:r>
              </a:p>
              <a:p>
                <a:pPr marL="114300" indent="0">
                  <a:buNone/>
                </a:pPr>
                <a:br>
                  <a:rPr lang="en-US" dirty="0"/>
                </a:br>
                <a:r>
                  <a:rPr lang="en-US" dirty="0"/>
                  <a:t>The Sun is a natural source of light, and shadows form when light from the Sun is blocked. 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en-US" b="1" dirty="0"/>
                  <a:t>Light</a:t>
                </a:r>
                <a:r>
                  <a:rPr lang="en-US" dirty="0"/>
                  <a:t> is a </a:t>
                </a:r>
                <a:r>
                  <a:rPr lang="en-US" b="1" dirty="0"/>
                  <a:t>form of energy </a:t>
                </a:r>
                <a:r>
                  <a:rPr lang="en-US" dirty="0"/>
                  <a:t>called </a:t>
                </a:r>
                <a:r>
                  <a:rPr lang="en-US" b="1" dirty="0"/>
                  <a:t>electromagnetic radiation</a:t>
                </a:r>
                <a:r>
                  <a:rPr lang="en-US" dirty="0"/>
                  <a:t>.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AU" dirty="0"/>
                  <a:t>Light </a:t>
                </a:r>
                <a:r>
                  <a:rPr lang="en-AU" b="1" dirty="0"/>
                  <a:t>travels as a wave </a:t>
                </a:r>
                <a:r>
                  <a:rPr lang="en-AU" dirty="0"/>
                  <a:t>(like sound!) at the speed of 300,000,000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𝑚𝑠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AU" dirty="0"/>
                  <a:t>or 3x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𝑚𝑠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ar-AE" dirty="0"/>
                  <a:t>. </a:t>
                </a:r>
                <a:r>
                  <a:rPr lang="en-AU" dirty="0"/>
                  <a:t>This is a lot faster than sound and why we witness lightning before we hear thunder.</a:t>
                </a:r>
              </a:p>
              <a:p>
                <a:pPr marL="114300" indent="0">
                  <a:buNone/>
                </a:pPr>
                <a:endParaRPr lang="en-US" sz="2000" dirty="0"/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B6823C4-1FBF-B94A-AE6F-91215BA6B1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369357" y="697177"/>
                <a:ext cx="8314245" cy="432243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8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B6501F2-9033-4FBA-9A67-88D3491A78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6F2FC-3A30-4F36-8822-C128D929CB5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Online Media 3" title="What If You Could Travel at the Speed of Light">
            <a:hlinkClick r:id="" action="ppaction://media"/>
            <a:extLst>
              <a:ext uri="{FF2B5EF4-FFF2-40B4-BE49-F238E27FC236}">
                <a16:creationId xmlns:a16="http://schemas.microsoft.com/office/drawing/2014/main" id="{9FA5E0E2-9364-48B3-BC14-B3CA6F7B7C0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0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26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D2E0EA-1D21-4C6C-90DA-6D557FB4914E}"/>
              </a:ext>
            </a:extLst>
          </p:cNvPr>
          <p:cNvSpPr txBox="1"/>
          <p:nvPr/>
        </p:nvSpPr>
        <p:spPr>
          <a:xfrm>
            <a:off x="-95917" y="4272732"/>
            <a:ext cx="3165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highlight>
                  <a:srgbClr val="FFFF00"/>
                </a:highlight>
              </a:rPr>
              <a:t>Discuss</a:t>
            </a:r>
            <a:r>
              <a:rPr lang="en-US" sz="2000" dirty="0">
                <a:highlight>
                  <a:srgbClr val="FFFF00"/>
                </a:highlight>
              </a:rPr>
              <a:t>: </a:t>
            </a:r>
            <a:br>
              <a:rPr lang="en-US" sz="2000" dirty="0">
                <a:highlight>
                  <a:srgbClr val="FFFF00"/>
                </a:highlight>
              </a:rPr>
            </a:br>
            <a:r>
              <a:rPr lang="en-US" sz="2000" dirty="0">
                <a:highlight>
                  <a:srgbClr val="FFFF00"/>
                </a:highlight>
              </a:rPr>
              <a:t>Does ‘white light’ exist?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D48381-AAE6-4C92-9F26-963C1D334D6B}"/>
              </a:ext>
            </a:extLst>
          </p:cNvPr>
          <p:cNvSpPr/>
          <p:nvPr/>
        </p:nvSpPr>
        <p:spPr>
          <a:xfrm>
            <a:off x="1157388" y="1732884"/>
            <a:ext cx="863244" cy="223804"/>
          </a:xfrm>
          <a:prstGeom prst="rect">
            <a:avLst/>
          </a:prstGeom>
          <a:solidFill>
            <a:srgbClr val="94F7DC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colour</a:t>
            </a:r>
            <a:endParaRPr lang="en-AU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908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EB2EA2-5D45-4AFB-B24D-6DAB679779D6}"/>
              </a:ext>
            </a:extLst>
          </p:cNvPr>
          <p:cNvSpPr txBox="1"/>
          <p:nvPr/>
        </p:nvSpPr>
        <p:spPr>
          <a:xfrm>
            <a:off x="1906871" y="3494397"/>
            <a:ext cx="1065179" cy="25391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69463" rtl="0" eaLnBrk="1" latinLnBrk="0" hangingPunct="1">
              <a:defRPr sz="1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9463" algn="l" defTabSz="369463" rtl="0" eaLnBrk="1" latinLnBrk="0" hangingPunct="1">
              <a:defRPr sz="1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8927" algn="l" defTabSz="369463" rtl="0" eaLnBrk="1" latinLnBrk="0" hangingPunct="1">
              <a:defRPr sz="1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8390" algn="l" defTabSz="369463" rtl="0" eaLnBrk="1" latinLnBrk="0" hangingPunct="1">
              <a:defRPr sz="1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7853" algn="l" defTabSz="369463" rtl="0" eaLnBrk="1" latinLnBrk="0" hangingPunct="1">
              <a:defRPr sz="1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7317" algn="l" defTabSz="369463" rtl="0" eaLnBrk="1" latinLnBrk="0" hangingPunct="1">
              <a:defRPr sz="1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6780" algn="l" defTabSz="369463" rtl="0" eaLnBrk="1" latinLnBrk="0" hangingPunct="1">
              <a:defRPr sz="1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6243" algn="l" defTabSz="369463" rtl="0" eaLnBrk="1" latinLnBrk="0" hangingPunct="1">
              <a:defRPr sz="1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55707" algn="l" defTabSz="369463" rtl="0" eaLnBrk="1" latinLnBrk="0" hangingPunct="1">
              <a:defRPr sz="1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latin typeface="Verdana" panose="020B0604030504040204" pitchFamily="34" charset="0"/>
              </a:rPr>
              <a:t>Type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20E785-C751-4EF4-95EA-3AC0B1DC5DB3}"/>
              </a:ext>
            </a:extLst>
          </p:cNvPr>
          <p:cNvSpPr txBox="1"/>
          <p:nvPr/>
        </p:nvSpPr>
        <p:spPr>
          <a:xfrm>
            <a:off x="1374282" y="3813395"/>
            <a:ext cx="1065179" cy="25391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69463" rtl="0" eaLnBrk="1" latinLnBrk="0" hangingPunct="1">
              <a:defRPr sz="1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9463" algn="l" defTabSz="369463" rtl="0" eaLnBrk="1" latinLnBrk="0" hangingPunct="1">
              <a:defRPr sz="1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8927" algn="l" defTabSz="369463" rtl="0" eaLnBrk="1" latinLnBrk="0" hangingPunct="1">
              <a:defRPr sz="1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8390" algn="l" defTabSz="369463" rtl="0" eaLnBrk="1" latinLnBrk="0" hangingPunct="1">
              <a:defRPr sz="1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7853" algn="l" defTabSz="369463" rtl="0" eaLnBrk="1" latinLnBrk="0" hangingPunct="1">
              <a:defRPr sz="1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7317" algn="l" defTabSz="369463" rtl="0" eaLnBrk="1" latinLnBrk="0" hangingPunct="1">
              <a:defRPr sz="1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6780" algn="l" defTabSz="369463" rtl="0" eaLnBrk="1" latinLnBrk="0" hangingPunct="1">
              <a:defRPr sz="1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6243" algn="l" defTabSz="369463" rtl="0" eaLnBrk="1" latinLnBrk="0" hangingPunct="1">
              <a:defRPr sz="1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55707" algn="l" defTabSz="369463" rtl="0" eaLnBrk="1" latinLnBrk="0" hangingPunct="1">
              <a:defRPr sz="1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latin typeface="Verdana" panose="020B0604030504040204" pitchFamily="34" charset="0"/>
              </a:rPr>
              <a:t>Type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B64EBF-4DCA-4363-ACBA-D5122005793F}"/>
              </a:ext>
            </a:extLst>
          </p:cNvPr>
          <p:cNvSpPr txBox="1"/>
          <p:nvPr/>
        </p:nvSpPr>
        <p:spPr>
          <a:xfrm>
            <a:off x="1723809" y="4132393"/>
            <a:ext cx="1065179" cy="25391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69463" rtl="0" eaLnBrk="1" latinLnBrk="0" hangingPunct="1">
              <a:defRPr sz="1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9463" algn="l" defTabSz="369463" rtl="0" eaLnBrk="1" latinLnBrk="0" hangingPunct="1">
              <a:defRPr sz="1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8927" algn="l" defTabSz="369463" rtl="0" eaLnBrk="1" latinLnBrk="0" hangingPunct="1">
              <a:defRPr sz="1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8390" algn="l" defTabSz="369463" rtl="0" eaLnBrk="1" latinLnBrk="0" hangingPunct="1">
              <a:defRPr sz="1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7853" algn="l" defTabSz="369463" rtl="0" eaLnBrk="1" latinLnBrk="0" hangingPunct="1">
              <a:defRPr sz="1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7317" algn="l" defTabSz="369463" rtl="0" eaLnBrk="1" latinLnBrk="0" hangingPunct="1">
              <a:defRPr sz="1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6780" algn="l" defTabSz="369463" rtl="0" eaLnBrk="1" latinLnBrk="0" hangingPunct="1">
              <a:defRPr sz="1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6243" algn="l" defTabSz="369463" rtl="0" eaLnBrk="1" latinLnBrk="0" hangingPunct="1">
              <a:defRPr sz="1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55707" algn="l" defTabSz="369463" rtl="0" eaLnBrk="1" latinLnBrk="0" hangingPunct="1">
              <a:defRPr sz="1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latin typeface="Verdana" panose="020B0604030504040204" pitchFamily="34" charset="0"/>
              </a:rPr>
              <a:t>Type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8A78C-758E-4B07-9181-3AA9E262FDAB}"/>
              </a:ext>
            </a:extLst>
          </p:cNvPr>
          <p:cNvSpPr txBox="1"/>
          <p:nvPr/>
        </p:nvSpPr>
        <p:spPr>
          <a:xfrm>
            <a:off x="1374282" y="4451391"/>
            <a:ext cx="1065179" cy="25391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69463" rtl="0" eaLnBrk="1" latinLnBrk="0" hangingPunct="1">
              <a:defRPr sz="1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9463" algn="l" defTabSz="369463" rtl="0" eaLnBrk="1" latinLnBrk="0" hangingPunct="1">
              <a:defRPr sz="1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8927" algn="l" defTabSz="369463" rtl="0" eaLnBrk="1" latinLnBrk="0" hangingPunct="1">
              <a:defRPr sz="1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8390" algn="l" defTabSz="369463" rtl="0" eaLnBrk="1" latinLnBrk="0" hangingPunct="1">
              <a:defRPr sz="1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7853" algn="l" defTabSz="369463" rtl="0" eaLnBrk="1" latinLnBrk="0" hangingPunct="1">
              <a:defRPr sz="1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7317" algn="l" defTabSz="369463" rtl="0" eaLnBrk="1" latinLnBrk="0" hangingPunct="1">
              <a:defRPr sz="1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6780" algn="l" defTabSz="369463" rtl="0" eaLnBrk="1" latinLnBrk="0" hangingPunct="1">
              <a:defRPr sz="1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6243" algn="l" defTabSz="369463" rtl="0" eaLnBrk="1" latinLnBrk="0" hangingPunct="1">
              <a:defRPr sz="1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55707" algn="l" defTabSz="369463" rtl="0" eaLnBrk="1" latinLnBrk="0" hangingPunct="1">
              <a:defRPr sz="1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latin typeface="Verdana" panose="020B0604030504040204" pitchFamily="34" charset="0"/>
              </a:rPr>
              <a:t>Type here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214C68-4611-4384-AAE8-0AB020670037}"/>
              </a:ext>
            </a:extLst>
          </p:cNvPr>
          <p:cNvSpPr/>
          <p:nvPr/>
        </p:nvSpPr>
        <p:spPr>
          <a:xfrm>
            <a:off x="3382641" y="639441"/>
            <a:ext cx="1106232" cy="35808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485B06-1C0B-4C5A-957E-090BFE687375}"/>
              </a:ext>
            </a:extLst>
          </p:cNvPr>
          <p:cNvSpPr/>
          <p:nvPr/>
        </p:nvSpPr>
        <p:spPr>
          <a:xfrm>
            <a:off x="3248359" y="594680"/>
            <a:ext cx="1406770" cy="2238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Colour</a:t>
            </a:r>
            <a:endParaRPr lang="en-AU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8820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44637D3-AF13-FE45-85A5-DCD5898AA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SWBAT</a:t>
            </a:r>
            <a:r>
              <a:rPr lang="en-AU" dirty="0">
                <a:latin typeface="Century Gothic" panose="020B0502020202020204" pitchFamily="34" charset="0"/>
                <a:ea typeface="Times New Roman" panose="02020603050405020304" pitchFamily="18" charset="0"/>
              </a:rPr>
              <a:t> Outline the nature of light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4E74A-C204-D14D-B001-A619FBE3326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49" y="852700"/>
            <a:ext cx="7944679" cy="4065600"/>
          </a:xfrm>
        </p:spPr>
        <p:txBody>
          <a:bodyPr/>
          <a:lstStyle/>
          <a:p>
            <a:pPr marL="0" indent="0">
              <a:buNone/>
            </a:pPr>
            <a:endParaRPr lang="en-GB" b="1" i="1" dirty="0"/>
          </a:p>
          <a:p>
            <a:pPr marL="0" indent="0">
              <a:buNone/>
            </a:pPr>
            <a:r>
              <a:rPr lang="en-GB" b="1" i="1" dirty="0"/>
              <a:t>Transparent </a:t>
            </a:r>
            <a:r>
              <a:rPr lang="en-GB" dirty="0"/>
              <a:t>materials allow light to travel straight through.</a:t>
            </a:r>
          </a:p>
          <a:p>
            <a:pPr marL="0" indent="0">
              <a:buNone/>
            </a:pPr>
            <a:r>
              <a:rPr lang="en-GB" dirty="0"/>
              <a:t>(</a:t>
            </a:r>
            <a:r>
              <a:rPr lang="en-GB" dirty="0" err="1"/>
              <a:t>eg.</a:t>
            </a:r>
            <a:r>
              <a:rPr lang="en-GB" dirty="0"/>
              <a:t> Glass, water, air)</a:t>
            </a:r>
          </a:p>
          <a:p>
            <a:pPr marL="0" indent="0">
              <a:buNone/>
            </a:pPr>
            <a:endParaRPr lang="en-GB" b="1" i="1" dirty="0"/>
          </a:p>
          <a:p>
            <a:pPr marL="0" indent="0">
              <a:buNone/>
            </a:pPr>
            <a:r>
              <a:rPr lang="en-GB" b="1" i="1" dirty="0"/>
              <a:t>Translucent </a:t>
            </a:r>
            <a:r>
              <a:rPr lang="en-GB" dirty="0"/>
              <a:t>materials allow some light through so we cannot form a clear image</a:t>
            </a:r>
          </a:p>
          <a:p>
            <a:pPr marL="0" indent="0">
              <a:buNone/>
            </a:pPr>
            <a:r>
              <a:rPr lang="en-GB" dirty="0"/>
              <a:t>(</a:t>
            </a:r>
            <a:r>
              <a:rPr lang="en-GB" dirty="0" err="1"/>
              <a:t>eg.</a:t>
            </a:r>
            <a:r>
              <a:rPr lang="en-GB" dirty="0"/>
              <a:t> Wax paper, frosted glass)</a:t>
            </a:r>
          </a:p>
          <a:p>
            <a:pPr marL="0" indent="0">
              <a:buNone/>
            </a:pPr>
            <a:endParaRPr lang="en-GB" b="1" i="1" dirty="0"/>
          </a:p>
          <a:p>
            <a:pPr marL="0" indent="0">
              <a:buNone/>
            </a:pPr>
            <a:r>
              <a:rPr lang="en-GB" b="1" i="1" dirty="0"/>
              <a:t>Opaque </a:t>
            </a:r>
            <a:r>
              <a:rPr lang="en-GB" dirty="0"/>
              <a:t>objects do not let light through at all </a:t>
            </a:r>
          </a:p>
          <a:p>
            <a:pPr marL="0" indent="0">
              <a:buNone/>
            </a:pPr>
            <a:r>
              <a:rPr lang="en-GB" dirty="0"/>
              <a:t>(</a:t>
            </a:r>
            <a:r>
              <a:rPr lang="en-GB" dirty="0" err="1"/>
              <a:t>eg.</a:t>
            </a:r>
            <a:r>
              <a:rPr lang="en-GB" dirty="0"/>
              <a:t> Wood, metal, cardboard)</a:t>
            </a:r>
            <a:endParaRPr lang="en-GB" b="1" i="1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750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0433124-D1A9-9A4D-B698-24D88605AA44}" vid="{F22E9163-66AB-2D4A-8C37-39F66CD5CF55}"/>
    </a:ext>
  </a:extLst>
</a:theme>
</file>

<file path=ppt/theme/theme2.xml><?xml version="1.0" encoding="utf-8"?>
<a:theme xmlns:a="http://schemas.openxmlformats.org/drawingml/2006/main" name="Right Block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Kesler_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eft Block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Kesler_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8f659357-f805-491c-ad0b-5621b2de6466" xsi:nil="true"/>
    <SharedWithUsers xmlns="d5c732d2-f217-444a-91d8-37c5714ca695">
      <UserInfo>
        <DisplayName/>
        <AccountId xsi:nil="true"/>
        <AccountType/>
      </UserInfo>
    </SharedWithUsers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A448366-4F6F-4971-B40A-F31AF368AEC6}"/>
</file>

<file path=customXml/itemProps2.xml><?xml version="1.0" encoding="utf-8"?>
<ds:datastoreItem xmlns:ds="http://schemas.openxmlformats.org/officeDocument/2006/customXml" ds:itemID="{D614CA31-1F65-4F68-B70D-5D917F016C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AEA58B-1708-4A86-8831-146CC9C8B1F0}">
  <ds:schemaRefs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daa21e55-63ad-464e-ae37-3f135e7c6d11"/>
    <ds:schemaRef ds:uri="2967a9fc-976b-42b5-912b-7e06731de9b6"/>
    <ds:schemaRef ds:uri="8f659357-f805-491c-ad0b-5621b2de6466"/>
    <ds:schemaRef ds:uri="d5c732d2-f217-444a-91d8-37c5714ca69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Simple Light</Template>
  <TotalTime>367</TotalTime>
  <Words>743</Words>
  <Application>Microsoft Office PowerPoint</Application>
  <PresentationFormat>On-screen Show (16:9)</PresentationFormat>
  <Paragraphs>138</Paragraphs>
  <Slides>34</Slides>
  <Notes>11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Cambria Math</vt:lpstr>
      <vt:lpstr>Century Gothic</vt:lpstr>
      <vt:lpstr>Arial</vt:lpstr>
      <vt:lpstr>Verdana</vt:lpstr>
      <vt:lpstr>Simple Light</vt:lpstr>
      <vt:lpstr>Right Block</vt:lpstr>
      <vt:lpstr>Left Block</vt:lpstr>
      <vt:lpstr>PowerPoint Presentation</vt:lpstr>
      <vt:lpstr>PowerPoint Presentation</vt:lpstr>
      <vt:lpstr>We will explain the properties of light and how it travels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will explain the properties of light and how it travels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Teale Gordon</dc:creator>
  <cp:lastModifiedBy>COOPER Sarina [Southern River College]</cp:lastModifiedBy>
  <cp:revision>31</cp:revision>
  <dcterms:created xsi:type="dcterms:W3CDTF">2021-02-21T07:57:35Z</dcterms:created>
  <dcterms:modified xsi:type="dcterms:W3CDTF">2024-06-07T03:18:45Z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xd_Signature">
    <vt:bool>false</vt:bool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MediaServiceImageTags">
    <vt:lpwstr/>
  </property>
</Properties>
</file>