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673" r:id="rId2"/>
    <p:sldId id="256" r:id="rId3"/>
    <p:sldId id="662" r:id="rId4"/>
    <p:sldId id="674" r:id="rId5"/>
    <p:sldId id="672" r:id="rId6"/>
    <p:sldId id="675" r:id="rId7"/>
    <p:sldId id="676" r:id="rId8"/>
    <p:sldId id="678" r:id="rId9"/>
    <p:sldId id="679" r:id="rId10"/>
    <p:sldId id="677" r:id="rId11"/>
    <p:sldId id="68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968D2-4C4E-4C2C-B6F5-16EBCD7D1030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FCF70-0F59-4D7B-9EA9-8FBE68895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76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GOLD- write down calculate the frequency if time taken for one wave to pass </a:t>
            </a:r>
            <a:r>
              <a:rPr lang="en-US"/>
              <a:t>2.0 seconds and 3 seconds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FCF70-0F59-4D7B-9EA9-8FBE68895A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9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53AC-B2BA-4325-A67D-FA036E201A5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1573-24FE-43BE-A1D9-AE1A380A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3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53AC-B2BA-4325-A67D-FA036E201A5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1573-24FE-43BE-A1D9-AE1A380A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53AC-B2BA-4325-A67D-FA036E201A5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1573-24FE-43BE-A1D9-AE1A380A821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1826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53AC-B2BA-4325-A67D-FA036E201A5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1573-24FE-43BE-A1D9-AE1A380A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23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53AC-B2BA-4325-A67D-FA036E201A5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1573-24FE-43BE-A1D9-AE1A380A821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7457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53AC-B2BA-4325-A67D-FA036E201A5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1573-24FE-43BE-A1D9-AE1A380A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70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53AC-B2BA-4325-A67D-FA036E201A5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1573-24FE-43BE-A1D9-AE1A380A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2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53AC-B2BA-4325-A67D-FA036E201A5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1573-24FE-43BE-A1D9-AE1A380A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6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53AC-B2BA-4325-A67D-FA036E201A5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1573-24FE-43BE-A1D9-AE1A380A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3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53AC-B2BA-4325-A67D-FA036E201A5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1573-24FE-43BE-A1D9-AE1A380A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3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53AC-B2BA-4325-A67D-FA036E201A5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1573-24FE-43BE-A1D9-AE1A380A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0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53AC-B2BA-4325-A67D-FA036E201A5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1573-24FE-43BE-A1D9-AE1A380A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53AC-B2BA-4325-A67D-FA036E201A5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1573-24FE-43BE-A1D9-AE1A380A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5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53AC-B2BA-4325-A67D-FA036E201A5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1573-24FE-43BE-A1D9-AE1A380A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2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53AC-B2BA-4325-A67D-FA036E201A5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1573-24FE-43BE-A1D9-AE1A380A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9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1573-24FE-43BE-A1D9-AE1A380A821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53AC-B2BA-4325-A67D-FA036E201A5D}" type="datetimeFigureOut">
              <a:rPr lang="en-US" smtClean="0"/>
              <a:t>2/16/2021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9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753AC-B2BA-4325-A67D-FA036E201A5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F21573-24FE-43BE-A1D9-AE1A380A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2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A0FC-1D62-4CB0-8570-0B1B7A10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ADB75-1C5B-4894-93E5-9ADFFBA8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Write the two forms of waves</a:t>
            </a:r>
          </a:p>
          <a:p>
            <a:r>
              <a:rPr lang="en-US" sz="5000" dirty="0"/>
              <a:t>Write an example of each wave</a:t>
            </a:r>
          </a:p>
        </p:txBody>
      </p:sp>
    </p:spTree>
    <p:extLst>
      <p:ext uri="{BB962C8B-B14F-4D97-AF65-F5344CB8AC3E}">
        <p14:creationId xmlns:p14="http://schemas.microsoft.com/office/powerpoint/2010/main" val="2250073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BE1F-3017-4A76-AA4E-F5CC8188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2AE914-E778-45CD-B4FB-A2682D293FC6}"/>
                  </a:ext>
                </a:extLst>
              </p:cNvPr>
              <p:cNvSpPr txBox="1"/>
              <p:nvPr/>
            </p:nvSpPr>
            <p:spPr>
              <a:xfrm>
                <a:off x="785091" y="1514764"/>
                <a:ext cx="8423564" cy="370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:r>
                  <a:rPr lang="en-US" sz="4000" dirty="0"/>
                  <a:t>F= Frequency</a:t>
                </a:r>
              </a:p>
              <a:p>
                <a:r>
                  <a:rPr lang="en-US" sz="4000" dirty="0"/>
                  <a:t>T= wave period (time taken to complete one period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2AE914-E778-45CD-B4FB-A2682D293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91" y="1514764"/>
                <a:ext cx="8423564" cy="3707040"/>
              </a:xfrm>
              <a:prstGeom prst="rect">
                <a:avLst/>
              </a:prstGeom>
              <a:blipFill>
                <a:blip r:embed="rId2"/>
                <a:stretch>
                  <a:fillRect l="-2605" b="-5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47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26F3-6278-46C3-BE98-8384A6D7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3564"/>
          </a:xfrm>
        </p:spPr>
        <p:txBody>
          <a:bodyPr>
            <a:normAutofit/>
          </a:bodyPr>
          <a:lstStyle/>
          <a:p>
            <a:r>
              <a:rPr lang="en-US" sz="4000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52E7C-9FA8-4513-A808-F9BDAE158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42473"/>
            <a:ext cx="10064558" cy="5061527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3500" dirty="0"/>
              <a:t>What does this represent 2.0 Hz? Frequency or amplitude</a:t>
            </a:r>
          </a:p>
          <a:p>
            <a:pPr marL="514350" indent="-514350">
              <a:buAutoNum type="arabicPeriod"/>
            </a:pPr>
            <a:r>
              <a:rPr lang="en-US" sz="3500" dirty="0"/>
              <a:t>Which is measured in </a:t>
            </a:r>
            <a:r>
              <a:rPr lang="en-US" sz="3500" dirty="0" err="1"/>
              <a:t>metres</a:t>
            </a:r>
            <a:r>
              <a:rPr lang="en-US" sz="3500" dirty="0"/>
              <a:t>, wavelength or amplitude</a:t>
            </a:r>
          </a:p>
          <a:p>
            <a:pPr marL="514350" indent="-514350">
              <a:buAutoNum type="arabicPeriod"/>
            </a:pPr>
            <a:r>
              <a:rPr lang="en-US" sz="3500" dirty="0"/>
              <a:t>Label a diagram of the different parts of the wave</a:t>
            </a:r>
          </a:p>
          <a:p>
            <a:pPr marL="514350" indent="-514350">
              <a:buAutoNum type="arabicPeriod"/>
            </a:pPr>
            <a:r>
              <a:rPr lang="en-US" sz="3500" dirty="0"/>
              <a:t>Write a definition of amplitude, wavelength, wave frequency, wave period</a:t>
            </a:r>
          </a:p>
        </p:txBody>
      </p:sp>
    </p:spTree>
    <p:extLst>
      <p:ext uri="{BB962C8B-B14F-4D97-AF65-F5344CB8AC3E}">
        <p14:creationId xmlns:p14="http://schemas.microsoft.com/office/powerpoint/2010/main" val="390368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394B-F61A-4B4D-B751-4F5943A547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WAVES- terms and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CEBBC-3691-48D8-998B-03DEF6AD7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19/02/2019</a:t>
            </a:r>
          </a:p>
        </p:txBody>
      </p:sp>
    </p:spTree>
    <p:extLst>
      <p:ext uri="{BB962C8B-B14F-4D97-AF65-F5344CB8AC3E}">
        <p14:creationId xmlns:p14="http://schemas.microsoft.com/office/powerpoint/2010/main" val="33439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554182"/>
            <a:ext cx="10184630" cy="5948217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GB" sz="4000" b="1" dirty="0">
                <a:solidFill>
                  <a:prstClr val="black"/>
                </a:solidFill>
              </a:rPr>
              <a:t>LEARNING INTENTION</a:t>
            </a:r>
          </a:p>
          <a:p>
            <a:pPr lvl="0">
              <a:buNone/>
            </a:pPr>
            <a:endParaRPr lang="en-GB" dirty="0">
              <a:solidFill>
                <a:prstClr val="black"/>
              </a:solidFill>
            </a:endParaRPr>
          </a:p>
          <a:p>
            <a:pPr lvl="1"/>
            <a:r>
              <a:rPr lang="en-US" sz="4000" b="1" dirty="0">
                <a:solidFill>
                  <a:srgbClr val="CC6600"/>
                </a:solidFill>
              </a:rPr>
              <a:t>BRONZE: </a:t>
            </a:r>
            <a:r>
              <a:rPr lang="en-US" sz="4000" dirty="0">
                <a:solidFill>
                  <a:schemeClr val="tx1"/>
                </a:solidFill>
              </a:rPr>
              <a:t>SWBAT recognize the different parts of the wave</a:t>
            </a:r>
            <a:endParaRPr lang="en-US" sz="4000" dirty="0"/>
          </a:p>
          <a:p>
            <a:pPr lvl="1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SILVER: </a:t>
            </a:r>
            <a:r>
              <a:rPr lang="en-US" sz="4000" dirty="0">
                <a:solidFill>
                  <a:schemeClr val="tx1"/>
                </a:solidFill>
              </a:rPr>
              <a:t>SWBAT define each part of the wave</a:t>
            </a:r>
            <a:endParaRPr lang="en-GB" sz="4000" b="1" dirty="0"/>
          </a:p>
          <a:p>
            <a:pPr lvl="1"/>
            <a:r>
              <a:rPr lang="en-US" sz="4000" b="1" dirty="0">
                <a:solidFill>
                  <a:srgbClr val="FFCC00"/>
                </a:solidFill>
              </a:rPr>
              <a:t>  GOLD: </a:t>
            </a:r>
            <a:r>
              <a:rPr lang="en-US" sz="4000" dirty="0">
                <a:solidFill>
                  <a:schemeClr val="tx1"/>
                </a:solidFill>
              </a:rPr>
              <a:t>SWBAT calculate the frequency of a wave</a:t>
            </a:r>
            <a:endParaRPr lang="en-GB" sz="4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E75F-AE9F-4E7D-A728-C928BDEB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94964-CEE1-4462-8B55-13F24C20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Amplitude</a:t>
            </a:r>
          </a:p>
          <a:p>
            <a:r>
              <a:rPr lang="en-US" sz="5000" dirty="0"/>
              <a:t>Wavelength</a:t>
            </a:r>
          </a:p>
          <a:p>
            <a:r>
              <a:rPr lang="en-US" sz="5000" dirty="0"/>
              <a:t>Frequency</a:t>
            </a:r>
          </a:p>
          <a:p>
            <a:r>
              <a:rPr lang="en-US" sz="5000" dirty="0"/>
              <a:t>Period</a:t>
            </a:r>
          </a:p>
        </p:txBody>
      </p:sp>
    </p:spTree>
    <p:extLst>
      <p:ext uri="{BB962C8B-B14F-4D97-AF65-F5344CB8AC3E}">
        <p14:creationId xmlns:p14="http://schemas.microsoft.com/office/powerpoint/2010/main" val="391163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Waves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Waves are usually represented on a wave diagram as shown below:</a:t>
            </a:r>
          </a:p>
        </p:txBody>
      </p:sp>
      <p:pic>
        <p:nvPicPr>
          <p:cNvPr id="112642" name="Picture 2" descr="http://www.satcom.co.uk/images/School/rw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3" y="2492896"/>
            <a:ext cx="7604045" cy="30243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ave diagram">
            <a:extLst>
              <a:ext uri="{FF2B5EF4-FFF2-40B4-BE49-F238E27FC236}">
                <a16:creationId xmlns:a16="http://schemas.microsoft.com/office/drawing/2014/main" id="{4B01B9B5-8AC7-4F92-AC02-646CC1C90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52" y="872163"/>
            <a:ext cx="5413559" cy="306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D41F3C-6F66-42E8-A4B2-9B6FBD0A2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934691"/>
            <a:ext cx="8596668" cy="21066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5000" dirty="0"/>
              <a:t>Wavelength= distance from one peak to another</a:t>
            </a:r>
          </a:p>
          <a:p>
            <a:pPr marL="0" indent="0">
              <a:buNone/>
            </a:pPr>
            <a:r>
              <a:rPr lang="en-US" sz="5000" dirty="0"/>
              <a:t>Measured in </a:t>
            </a:r>
            <a:r>
              <a:rPr lang="en-US" sz="5000" dirty="0" err="1"/>
              <a:t>metres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94146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FB785-5281-47CC-91B6-7413E6883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29000"/>
            <a:ext cx="8596668" cy="2612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Amplitude= Displacement of the wave from the original position</a:t>
            </a:r>
          </a:p>
          <a:p>
            <a:pPr marL="0" indent="0">
              <a:buNone/>
            </a:pPr>
            <a:r>
              <a:rPr lang="en-US" sz="4000" dirty="0"/>
              <a:t>Measured in </a:t>
            </a:r>
            <a:r>
              <a:rPr lang="en-US" sz="4000" dirty="0" err="1"/>
              <a:t>metres</a:t>
            </a:r>
            <a:endParaRPr lang="en-US" sz="4000" dirty="0"/>
          </a:p>
        </p:txBody>
      </p:sp>
      <p:pic>
        <p:nvPicPr>
          <p:cNvPr id="5" name="Picture 2" descr="Image result for wave diagram">
            <a:extLst>
              <a:ext uri="{FF2B5EF4-FFF2-40B4-BE49-F238E27FC236}">
                <a16:creationId xmlns:a16="http://schemas.microsoft.com/office/drawing/2014/main" id="{59959685-CC91-42DA-BCAC-1FA44BB7B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18" y="366472"/>
            <a:ext cx="5413559" cy="306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98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FB785-5281-47CC-91B6-7413E6883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807" y="3961331"/>
            <a:ext cx="8596668" cy="26123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/>
              <a:t>Frequency= amount of waves that pass a fixed point over time</a:t>
            </a:r>
          </a:p>
          <a:p>
            <a:pPr marL="0" indent="0">
              <a:buNone/>
            </a:pPr>
            <a:r>
              <a:rPr lang="en-US" sz="4000" dirty="0"/>
              <a:t>Measured in Hz (1 wave passing a fixed point over time)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D8F355B1-91F0-4018-833C-4F7D78A7B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077" y="314325"/>
            <a:ext cx="47625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311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FB785-5281-47CC-91B6-7413E6883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807" y="3961331"/>
            <a:ext cx="8596668" cy="2612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Period= Time taken to complete one period</a:t>
            </a:r>
          </a:p>
          <a:p>
            <a:pPr marL="0" indent="0">
              <a:buNone/>
            </a:pPr>
            <a:r>
              <a:rPr lang="en-US" sz="4000" dirty="0"/>
              <a:t>Measured in seconds</a:t>
            </a:r>
          </a:p>
        </p:txBody>
      </p:sp>
      <p:pic>
        <p:nvPicPr>
          <p:cNvPr id="2050" name="Picture 2" descr="Image result for wave period">
            <a:extLst>
              <a:ext uri="{FF2B5EF4-FFF2-40B4-BE49-F238E27FC236}">
                <a16:creationId xmlns:a16="http://schemas.microsoft.com/office/drawing/2014/main" id="{E5EBBCB2-BCD4-41E2-B87F-1F50701C8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89" y="275808"/>
            <a:ext cx="4751692" cy="368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6271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SharedWithUsers xmlns="d5c732d2-f217-444a-91d8-37c5714ca695">
      <UserInfo>
        <DisplayName/>
        <AccountId xsi:nil="true"/>
        <AccountType/>
      </UserInfo>
    </SharedWithUsers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23C8766-4C4A-4715-BEE1-EFA5BB4C34B8}"/>
</file>

<file path=customXml/itemProps2.xml><?xml version="1.0" encoding="utf-8"?>
<ds:datastoreItem xmlns:ds="http://schemas.openxmlformats.org/officeDocument/2006/customXml" ds:itemID="{B7FDF19D-AC2E-4436-A510-0AE1AF6A2ABB}"/>
</file>

<file path=customXml/itemProps3.xml><?xml version="1.0" encoding="utf-8"?>
<ds:datastoreItem xmlns:ds="http://schemas.openxmlformats.org/officeDocument/2006/customXml" ds:itemID="{7B6591BA-D97C-42B4-9CA0-1A2E6DD0D7B1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214</Words>
  <Application>Microsoft Office PowerPoint</Application>
  <PresentationFormat>Widescreen</PresentationFormat>
  <Paragraphs>37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Trebuchet MS</vt:lpstr>
      <vt:lpstr>Wingdings 3</vt:lpstr>
      <vt:lpstr>Facet</vt:lpstr>
      <vt:lpstr>DO NOW:</vt:lpstr>
      <vt:lpstr>WAVES- terms and features</vt:lpstr>
      <vt:lpstr>PowerPoint Presentation</vt:lpstr>
      <vt:lpstr>KEYWORDS</vt:lpstr>
      <vt:lpstr>Modelling Waves</vt:lpstr>
      <vt:lpstr>PowerPoint Presentation</vt:lpstr>
      <vt:lpstr>PowerPoint Presentation</vt:lpstr>
      <vt:lpstr>PowerPoint Presentation</vt:lpstr>
      <vt:lpstr>PowerPoint Presentation</vt:lpstr>
      <vt:lpstr>CALCULATING FREQUENCY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NOW:</dc:title>
  <dc:creator>Leanne Ward</dc:creator>
  <cp:lastModifiedBy>SILVA Jess [Southern River College]</cp:lastModifiedBy>
  <cp:revision>9</cp:revision>
  <dcterms:created xsi:type="dcterms:W3CDTF">2019-02-18T02:26:22Z</dcterms:created>
  <dcterms:modified xsi:type="dcterms:W3CDTF">2021-02-16T12:18:05Z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bool>false</vt:bool>
  </property>
</Properties>
</file>