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webextensions/webextension1.xml" ContentType="application/vnd.ms-office.webextensio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332" r:id="rId2"/>
    <p:sldId id="293" r:id="rId3"/>
    <p:sldId id="259" r:id="rId4"/>
    <p:sldId id="260" r:id="rId5"/>
    <p:sldId id="348" r:id="rId6"/>
    <p:sldId id="349" r:id="rId7"/>
    <p:sldId id="346" r:id="rId8"/>
    <p:sldId id="350" r:id="rId9"/>
    <p:sldId id="268" r:id="rId10"/>
    <p:sldId id="351" r:id="rId11"/>
    <p:sldId id="352" r:id="rId12"/>
    <p:sldId id="353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1"/>
    <p:restoredTop sz="69432"/>
  </p:normalViewPr>
  <p:slideViewPr>
    <p:cSldViewPr snapToGrid="0">
      <p:cViewPr varScale="1">
        <p:scale>
          <a:sx n="109" d="100"/>
          <a:sy n="109" d="100"/>
        </p:scale>
        <p:origin x="62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44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Thick wire- low resistance. Thin wire- high resistance. Copper- low resistance.  Rubber- high resistance. Long wire- high. Short wire- 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69750-95E0-46CF-9961-9A22AD26D6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66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(EI) Independa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7">
            <a:extLst>
              <a:ext uri="{FF2B5EF4-FFF2-40B4-BE49-F238E27FC236}">
                <a16:creationId xmlns:a16="http://schemas.microsoft.com/office/drawing/2014/main" id="{BA5CBAB5-B25F-4B4C-804A-AD021B9010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 i="0">
                <a:solidFill>
                  <a:schemeClr val="bg1"/>
                </a:solidFill>
                <a:latin typeface="Century Gothic" panose="020B0502020202020204" pitchFamily="34" charset="0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26EA-4EBE-2F4F-B4B3-8C66D44A3FDC}"/>
              </a:ext>
            </a:extLst>
          </p:cNvPr>
          <p:cNvSpPr txBox="1"/>
          <p:nvPr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i="0" dirty="0">
                <a:solidFill>
                  <a:srgbClr val="B3FFFF"/>
                </a:solidFill>
                <a:latin typeface="Century Gothic" panose="020B0502020202020204" pitchFamily="34" charset="0"/>
                <a:cs typeface="Futura Medium" panose="020B0602020204020303" pitchFamily="34" charset="-79"/>
              </a:rPr>
              <a:t>Independent Practice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2AA107-37A0-6640-94E6-ADA5A39A9F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251" y="752078"/>
            <a:ext cx="6807994" cy="205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Once the students have reached the learning goal create activities that have them practice the exact skill that has just been taught. This section can be differentiated.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Click to add text. Delete textbox if unneeded. </a:t>
            </a:r>
          </a:p>
        </p:txBody>
      </p:sp>
    </p:spTree>
    <p:extLst>
      <p:ext uri="{BB962C8B-B14F-4D97-AF65-F5344CB8AC3E}">
        <p14:creationId xmlns:p14="http://schemas.microsoft.com/office/powerpoint/2010/main" val="265875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  <p:sldLayoutId id="214748366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528F329-B88E-4CC7-A82A-1F7678088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0483E0-4210-47F4-A459-F8DCB02F0A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450" y="852488"/>
            <a:ext cx="6173788" cy="406558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Putting it all together</a:t>
            </a:r>
          </a:p>
          <a:p>
            <a:pPr marL="114300" indent="0">
              <a:buNone/>
            </a:pPr>
            <a:r>
              <a:rPr lang="en-US" sz="4000" b="0" dirty="0"/>
              <a:t>Ohm’s Law</a:t>
            </a:r>
          </a:p>
          <a:p>
            <a:pPr marL="114300" indent="0">
              <a:buNone/>
            </a:pPr>
            <a:r>
              <a:rPr lang="en-US" sz="2400" b="0" dirty="0"/>
              <a:t>Relates current, resistance and voltage</a:t>
            </a:r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1AA9CE94-5EA0-466E-B06E-2E3C0251BF11}"/>
              </a:ext>
            </a:extLst>
          </p:cNvPr>
          <p:cNvGrpSpPr>
            <a:grpSpLocks/>
          </p:cNvGrpSpPr>
          <p:nvPr/>
        </p:nvGrpSpPr>
        <p:grpSpPr bwMode="auto">
          <a:xfrm>
            <a:off x="7631723" y="107154"/>
            <a:ext cx="1438002" cy="2464596"/>
            <a:chOff x="4258" y="0"/>
            <a:chExt cx="1502" cy="2320"/>
          </a:xfrm>
        </p:grpSpPr>
        <p:pic>
          <p:nvPicPr>
            <p:cNvPr id="6" name="Picture 9" descr="http://www-groups.dcs.st-and.ac.uk/~history/BigPictures/Ohm.jpeg">
              <a:extLst>
                <a:ext uri="{FF2B5EF4-FFF2-40B4-BE49-F238E27FC236}">
                  <a16:creationId xmlns:a16="http://schemas.microsoft.com/office/drawing/2014/main" id="{8BD0B62C-DDA2-4F05-B489-461D09FE1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9" y="0"/>
              <a:ext cx="1491" cy="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EBE75016-8D3F-4C93-81BF-E4BDE076E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8" y="1878"/>
              <a:ext cx="1502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GB" sz="1200" dirty="0" err="1">
                  <a:latin typeface="+mn-lt"/>
                  <a:ea typeface="+mn-ea"/>
                </a:rPr>
                <a:t>Georg</a:t>
              </a:r>
              <a:r>
                <a:rPr lang="en-GB" sz="1200" dirty="0">
                  <a:latin typeface="+mn-lt"/>
                  <a:ea typeface="+mn-ea"/>
                </a:rPr>
                <a:t> Simon Ohm 1789-1854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FBFAFEB7-10E2-4B4B-8506-9D1A03EAEEF0}"/>
              </a:ext>
            </a:extLst>
          </p:cNvPr>
          <p:cNvGrpSpPr>
            <a:grpSpLocks/>
          </p:cNvGrpSpPr>
          <p:nvPr/>
        </p:nvGrpSpPr>
        <p:grpSpPr bwMode="auto">
          <a:xfrm>
            <a:off x="3228181" y="2675777"/>
            <a:ext cx="6746874" cy="1016000"/>
            <a:chOff x="528" y="2582"/>
            <a:chExt cx="4250" cy="640"/>
          </a:xfrm>
        </p:grpSpPr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135996E9-5DF0-4383-A592-F3B774573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82"/>
              <a:ext cx="425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dirty="0">
                  <a:latin typeface="+mj-lt"/>
                </a:rPr>
                <a:t>Resistance (R)   = Voltage (V) (in V)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dirty="0">
                  <a:latin typeface="+mj-lt"/>
                </a:rPr>
                <a:t>     (in </a:t>
              </a:r>
              <a:r>
                <a:rPr lang="en-GB" altLang="en-US" dirty="0">
                  <a:latin typeface="+mj-lt"/>
                  <a:sym typeface="Symbol" panose="05050102010706020507" pitchFamily="18" charset="2"/>
                </a:rPr>
                <a:t>)		Current (I) (in A)</a:t>
              </a:r>
              <a:endParaRPr lang="en-GB" altLang="en-US" dirty="0">
                <a:latin typeface="+mj-lt"/>
              </a:endParaRPr>
            </a:p>
          </p:txBody>
        </p:sp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C9FFA98D-BE41-47BD-9609-726E50624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2905"/>
              <a:ext cx="1706" cy="12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26">
            <a:extLst>
              <a:ext uri="{FF2B5EF4-FFF2-40B4-BE49-F238E27FC236}">
                <a16:creationId xmlns:a16="http://schemas.microsoft.com/office/drawing/2014/main" id="{4476E6D1-4C60-47D9-B29C-2DD12AFC7DEE}"/>
              </a:ext>
            </a:extLst>
          </p:cNvPr>
          <p:cNvGrpSpPr>
            <a:grpSpLocks/>
          </p:cNvGrpSpPr>
          <p:nvPr/>
        </p:nvGrpSpPr>
        <p:grpSpPr bwMode="auto">
          <a:xfrm>
            <a:off x="423070" y="3052688"/>
            <a:ext cx="2299028" cy="1722687"/>
            <a:chOff x="3936" y="2614"/>
            <a:chExt cx="1824" cy="1536"/>
          </a:xfrm>
        </p:grpSpPr>
        <p:sp>
          <p:nvSpPr>
            <p:cNvPr id="12" name="AutoShape 19">
              <a:extLst>
                <a:ext uri="{FF2B5EF4-FFF2-40B4-BE49-F238E27FC236}">
                  <a16:creationId xmlns:a16="http://schemas.microsoft.com/office/drawing/2014/main" id="{3A8A1F8C-5729-4786-B70A-A227AE728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14"/>
              <a:ext cx="1824" cy="1536"/>
            </a:xfrm>
            <a:prstGeom prst="flowChartExtra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F93EC166-D139-46BA-884B-DFA5FA5E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90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 dirty="0">
                  <a:latin typeface="+mj-lt"/>
                </a:rPr>
                <a:t>V</a:t>
              </a:r>
            </a:p>
          </p:txBody>
        </p:sp>
        <p:sp>
          <p:nvSpPr>
            <p:cNvPr id="14" name="Text Box 21">
              <a:extLst>
                <a:ext uri="{FF2B5EF4-FFF2-40B4-BE49-F238E27FC236}">
                  <a16:creationId xmlns:a16="http://schemas.microsoft.com/office/drawing/2014/main" id="{D4EB5946-98D7-44D1-8CDE-37D812C6F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76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>
                  <a:latin typeface="+mj-lt"/>
                </a:rPr>
                <a:t>R</a:t>
              </a: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36718602-F39C-48F1-8955-F09B3A2E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6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>
                  <a:latin typeface="+mj-lt"/>
                </a:rPr>
                <a:t>I</a:t>
              </a:r>
            </a:p>
          </p:txBody>
        </p:sp>
        <p:sp>
          <p:nvSpPr>
            <p:cNvPr id="16" name="Line 23">
              <a:extLst>
                <a:ext uri="{FF2B5EF4-FFF2-40B4-BE49-F238E27FC236}">
                  <a16:creationId xmlns:a16="http://schemas.microsoft.com/office/drawing/2014/main" id="{0D126CA1-9FCF-4E34-BA0D-353FB0CD0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3478"/>
              <a:ext cx="81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69DC0BB1-0BBF-40B1-A891-C4916AA54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76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503D5A10-5C09-482E-BB75-953F5A97E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376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9" name="Text Box 4">
            <a:extLst>
              <a:ext uri="{FF2B5EF4-FFF2-40B4-BE49-F238E27FC236}">
                <a16:creationId xmlns:a16="http://schemas.microsoft.com/office/drawing/2014/main" id="{1DDF31A4-EA8A-460A-94EB-562E0930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331" y="4249782"/>
            <a:ext cx="584993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400" b="1" dirty="0">
                <a:latin typeface="+mn-lt"/>
                <a:ea typeface="+mn-ea"/>
              </a:rPr>
              <a:t>Usually written as V=IR</a:t>
            </a:r>
          </a:p>
        </p:txBody>
      </p:sp>
    </p:spTree>
    <p:extLst>
      <p:ext uri="{BB962C8B-B14F-4D97-AF65-F5344CB8AC3E}">
        <p14:creationId xmlns:p14="http://schemas.microsoft.com/office/powerpoint/2010/main" val="29562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4E485B0-68EF-44A1-88F7-F6AA3D312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1CB0-2D50-47D8-BA32-DADEA99A9F2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6375788" cy="4150975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Can you calculate the current based on this situation below: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The original voltage into the circuit is 6V</a:t>
            </a:r>
          </a:p>
          <a:p>
            <a:pPr marL="114300" indent="0">
              <a:buNone/>
            </a:pPr>
            <a:r>
              <a:rPr lang="en-US" sz="2400" dirty="0"/>
              <a:t>The resistance is measured via a multimeter as 2Ω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8866F035-42A7-4316-8FEF-C0AC7389F27D}"/>
              </a:ext>
            </a:extLst>
          </p:cNvPr>
          <p:cNvGrpSpPr>
            <a:grpSpLocks/>
          </p:cNvGrpSpPr>
          <p:nvPr/>
        </p:nvGrpSpPr>
        <p:grpSpPr bwMode="auto">
          <a:xfrm>
            <a:off x="6685300" y="225075"/>
            <a:ext cx="2299028" cy="1983553"/>
            <a:chOff x="3936" y="2614"/>
            <a:chExt cx="1824" cy="1536"/>
          </a:xfrm>
        </p:grpSpPr>
        <p:sp>
          <p:nvSpPr>
            <p:cNvPr id="5" name="AutoShape 19">
              <a:extLst>
                <a:ext uri="{FF2B5EF4-FFF2-40B4-BE49-F238E27FC236}">
                  <a16:creationId xmlns:a16="http://schemas.microsoft.com/office/drawing/2014/main" id="{0FD20EE1-F5CE-4C85-B304-DBC2A6F2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14"/>
              <a:ext cx="1824" cy="1536"/>
            </a:xfrm>
            <a:prstGeom prst="flowChartExtract">
              <a:avLst/>
            </a:prstGeom>
            <a:noFill/>
            <a:ln w="38100">
              <a:solidFill>
                <a:srgbClr val="00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AU" alt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0064DA60-1F33-4121-9FDF-C1EC88A97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902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 dirty="0">
                  <a:latin typeface="+mj-lt"/>
                </a:rPr>
                <a:t>V</a:t>
              </a: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EC4D6847-C397-4A79-B0FB-C1B15F74E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76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>
                  <a:latin typeface="+mj-lt"/>
                </a:rPr>
                <a:t>R</a:t>
              </a:r>
            </a:p>
          </p:txBody>
        </p:sp>
        <p:sp>
          <p:nvSpPr>
            <p:cNvPr id="8" name="Text Box 22">
              <a:extLst>
                <a:ext uri="{FF2B5EF4-FFF2-40B4-BE49-F238E27FC236}">
                  <a16:creationId xmlns:a16="http://schemas.microsoft.com/office/drawing/2014/main" id="{ABDCC843-9A29-4EFD-9D38-62A6BCB5D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766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800">
                  <a:latin typeface="+mj-lt"/>
                </a:rPr>
                <a:t>I</a:t>
              </a:r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4D65EA41-BED3-4697-A750-4D366BCB2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3478"/>
              <a:ext cx="81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" name="Line 24">
              <a:extLst>
                <a:ext uri="{FF2B5EF4-FFF2-40B4-BE49-F238E27FC236}">
                  <a16:creationId xmlns:a16="http://schemas.microsoft.com/office/drawing/2014/main" id="{92857CB0-3355-45A1-A2CB-8C92917E3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376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Line 25">
              <a:extLst>
                <a:ext uri="{FF2B5EF4-FFF2-40B4-BE49-F238E27FC236}">
                  <a16:creationId xmlns:a16="http://schemas.microsoft.com/office/drawing/2014/main" id="{D30CA9D6-2699-42F3-BD59-AA8866B50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4" y="3766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5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relate voltage, current and resistance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use Ohm’s law 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SWBAT use Ohm’s law to describe the relationship between voltage, current and resistance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22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relate voltage, current and resistance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use Ohm’s law 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/>
              <a:t>SWBAT use Ohm’s law to describe the relationship between voltage, current and resistance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b="1" dirty="0"/>
              <a:t>In the investigation what was the relationship between current and resistance?</a:t>
            </a:r>
            <a:endParaRPr sz="24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87061B92-B546-6F40-BBD6-1D47F134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70772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/>
              <a:t>Current is unpredictable. 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We cannot tell what it will be until we turn it on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Resistance is the factor playing out here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32A1673-2062-400D-9B92-4D95207F8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E3856-D3A6-4E6F-9CBE-9EC9840E43B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Resistance</a:t>
            </a:r>
          </a:p>
          <a:p>
            <a:pPr marL="114300" indent="0">
              <a:buNone/>
            </a:pPr>
            <a:r>
              <a:rPr lang="en-US" sz="2400" dirty="0"/>
              <a:t>Resistance is how hard it is for the electrons to flow through something.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High resistance= slower movement</a:t>
            </a:r>
          </a:p>
          <a:p>
            <a:pPr marL="114300" indent="0">
              <a:buNone/>
            </a:pPr>
            <a:r>
              <a:rPr lang="en-US" sz="2400" dirty="0"/>
              <a:t>Low resistance= faster movement</a:t>
            </a:r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1026" name="Picture 2" descr="Image result for resistance ohm">
            <a:extLst>
              <a:ext uri="{FF2B5EF4-FFF2-40B4-BE49-F238E27FC236}">
                <a16:creationId xmlns:a16="http://schemas.microsoft.com/office/drawing/2014/main" id="{80E35BFB-4FF1-4944-9FAE-A440FC1D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235" y="1188720"/>
            <a:ext cx="2667586" cy="266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62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EC4EF1-CE6E-4EF1-92A2-5D92AEF255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44924-CD71-4E3A-8460-73625DED206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Resistance is also related to voltage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The voltage lost in a circuit is due to the resistance of the material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2050" name="Picture 2" descr="Image result for voltage">
            <a:extLst>
              <a:ext uri="{FF2B5EF4-FFF2-40B4-BE49-F238E27FC236}">
                <a16:creationId xmlns:a16="http://schemas.microsoft.com/office/drawing/2014/main" id="{82B6A157-7F07-477C-B8DF-3D4B742DA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04" y="2837612"/>
            <a:ext cx="3364816" cy="201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4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B23798FC-439D-FA4F-B89C-5EB6D90834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In your workbook can you write why powerlines have a really high voltage pumped through when we only use household objects with far less voltage requirements? 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073994D6-F92D-F844-AF84-95F0FF6E7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430989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CFU- 3 responses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2" descr="Image result for power line">
            <a:extLst>
              <a:ext uri="{FF2B5EF4-FFF2-40B4-BE49-F238E27FC236}">
                <a16:creationId xmlns:a16="http://schemas.microsoft.com/office/drawing/2014/main" id="{243441DA-B76F-4E65-A01F-E90415B04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403" y="2032782"/>
            <a:ext cx="2259529" cy="301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2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903543-A22F-4783-BAF0-F5DE68AE3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/>
              <a:t>SWBAT use Ohm’s law to describe the relationship between voltage, current and resistance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9DBF-17D2-4C21-9CD6-7EDB92AC445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7262053" cy="40656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Resistance and Current</a:t>
            </a:r>
          </a:p>
          <a:p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As the resistance increases current is reduced as less electrons are able to pass through.</a:t>
            </a:r>
          </a:p>
          <a:p>
            <a:pPr marL="114300" indent="0">
              <a:buNone/>
            </a:pPr>
            <a:r>
              <a:rPr lang="en-US" sz="2400" b="1" dirty="0"/>
              <a:t>Dependent </a:t>
            </a:r>
            <a:r>
              <a:rPr lang="en-US" sz="2400" dirty="0"/>
              <a:t>on: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sz="2400" dirty="0"/>
              <a:t>Material that component (wire or substance current is passing through) is made of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sz="2400" dirty="0"/>
              <a:t>Length of the wire</a:t>
            </a:r>
          </a:p>
          <a:p>
            <a:pPr indent="-457200">
              <a:buFont typeface="Wingdings" panose="05000000000000000000" pitchFamily="2" charset="2"/>
              <a:buChar char="§"/>
            </a:pPr>
            <a:r>
              <a:rPr lang="en-US" sz="2400" dirty="0"/>
              <a:t>Thickness of wire</a:t>
            </a:r>
          </a:p>
          <a:p>
            <a:pPr marL="11430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3074" name="Picture 2" descr="Image result for resistance current">
            <a:extLst>
              <a:ext uri="{FF2B5EF4-FFF2-40B4-BE49-F238E27FC236}">
                <a16:creationId xmlns:a16="http://schemas.microsoft.com/office/drawing/2014/main" id="{CA78306A-7B04-4B7E-BDB8-B7EE98AD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63" y="2982350"/>
            <a:ext cx="2384011" cy="197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7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3B936-0003-4A5C-8DC8-FC033791C1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5048" y="779236"/>
            <a:ext cx="6623062" cy="2030243"/>
          </a:xfrm>
        </p:spPr>
        <p:txBody>
          <a:bodyPr/>
          <a:lstStyle/>
          <a:p>
            <a:r>
              <a:rPr lang="en-US" sz="3000" dirty="0"/>
              <a:t>Can you identify whether each of these situations will have </a:t>
            </a:r>
            <a:r>
              <a:rPr lang="en-US" sz="3000" u="sng" dirty="0"/>
              <a:t>high</a:t>
            </a:r>
            <a:r>
              <a:rPr lang="en-US" sz="3000" dirty="0"/>
              <a:t> or </a:t>
            </a:r>
            <a:r>
              <a:rPr lang="en-US" sz="3000" u="sng" dirty="0"/>
              <a:t>low</a:t>
            </a:r>
            <a:r>
              <a:rPr lang="en-US" sz="3000" dirty="0"/>
              <a:t> resistance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2EF30-4D00-4DAD-B5EA-3C7858C989AD}"/>
              </a:ext>
            </a:extLst>
          </p:cNvPr>
          <p:cNvSpPr/>
          <p:nvPr/>
        </p:nvSpPr>
        <p:spPr>
          <a:xfrm>
            <a:off x="6466339" y="3719756"/>
            <a:ext cx="2417618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25" dirty="0"/>
              <a:t>Long wire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EBEF5-3A03-4A5A-AC87-EEB66B116ACB}"/>
              </a:ext>
            </a:extLst>
          </p:cNvPr>
          <p:cNvSpPr/>
          <p:nvPr/>
        </p:nvSpPr>
        <p:spPr>
          <a:xfrm>
            <a:off x="6466339" y="2469325"/>
            <a:ext cx="2417618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25" dirty="0"/>
              <a:t>Short wire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EE19D1-A947-43A5-9CCF-FA381BEF0C17}"/>
              </a:ext>
            </a:extLst>
          </p:cNvPr>
          <p:cNvSpPr/>
          <p:nvPr/>
        </p:nvSpPr>
        <p:spPr>
          <a:xfrm>
            <a:off x="3779044" y="2469325"/>
            <a:ext cx="2338225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25" dirty="0"/>
              <a:t>Wire is made thin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B913A-2117-4C58-BE74-63C4FE1652D0}"/>
              </a:ext>
            </a:extLst>
          </p:cNvPr>
          <p:cNvSpPr/>
          <p:nvPr/>
        </p:nvSpPr>
        <p:spPr>
          <a:xfrm>
            <a:off x="375047" y="3719756"/>
            <a:ext cx="3054927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25" dirty="0"/>
              <a:t>Component is made of rubber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6A4CA9-BAD5-4EF0-A411-AE04EB3413F6}"/>
              </a:ext>
            </a:extLst>
          </p:cNvPr>
          <p:cNvSpPr/>
          <p:nvPr/>
        </p:nvSpPr>
        <p:spPr>
          <a:xfrm>
            <a:off x="375047" y="2469325"/>
            <a:ext cx="3054927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25" dirty="0"/>
              <a:t>Component is made of copper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CC987C-CDB6-4E3A-8671-C1857E9365C7}"/>
              </a:ext>
            </a:extLst>
          </p:cNvPr>
          <p:cNvSpPr/>
          <p:nvPr/>
        </p:nvSpPr>
        <p:spPr>
          <a:xfrm>
            <a:off x="3779044" y="3719756"/>
            <a:ext cx="2338225" cy="1047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25" dirty="0"/>
              <a:t>Wire is made thick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1" name="Add-in 10" title="Slice Timer">
                <a:extLst>
                  <a:ext uri="{FF2B5EF4-FFF2-40B4-BE49-F238E27FC236}">
                    <a16:creationId xmlns:a16="http://schemas.microsoft.com/office/drawing/2014/main" id="{165DDB8C-C17E-4D11-AB13-0A3D25AB36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54402" y="176575"/>
              <a:ext cx="1868142" cy="1806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1" name="Add-in 10" title="Slice Timer">
                <a:extLst>
                  <a:ext uri="{FF2B5EF4-FFF2-40B4-BE49-F238E27FC236}">
                    <a16:creationId xmlns:a16="http://schemas.microsoft.com/office/drawing/2014/main" id="{165DDB8C-C17E-4D11-AB13-0A3D25AB36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4402" y="176575"/>
                <a:ext cx="1868142" cy="180667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1613EB3-2283-45E5-AE79-EFDB4E1DDF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7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23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E1149ABA-0F63-4633-861D-567EF3119268}">
  <we:reference id="wa104218071" version="1.0.0.0" store="en-US" storeType="OMEX"/>
  <we:alternateReferences>
    <we:reference id="WA104218071" version="1.0.0.0" store="WA104218071" storeType="OMEX"/>
  </we:alternateReferences>
  <we:properties>
    <we:property name="countdown" value="240"/>
    <we:property name="autostart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009846-3468-4CB1-868A-48C8133525EC}"/>
</file>

<file path=customXml/itemProps2.xml><?xml version="1.0" encoding="utf-8"?>
<ds:datastoreItem xmlns:ds="http://schemas.openxmlformats.org/officeDocument/2006/customXml" ds:itemID="{8300A0D1-3078-4C27-99AC-615EAAB77CEE}"/>
</file>

<file path=customXml/itemProps3.xml><?xml version="1.0" encoding="utf-8"?>
<ds:datastoreItem xmlns:ds="http://schemas.openxmlformats.org/officeDocument/2006/customXml" ds:itemID="{6CAC55CA-16FD-48E1-BFEE-2B97C169097A}"/>
</file>

<file path=docProps/app.xml><?xml version="1.0" encoding="utf-8"?>
<Properties xmlns="http://schemas.openxmlformats.org/officeDocument/2006/extended-properties" xmlns:vt="http://schemas.openxmlformats.org/officeDocument/2006/docPropsVTypes">
  <Template>2019 EI Template SRC UPDATED (JUNE) (2)</Template>
  <TotalTime>32</TotalTime>
  <Words>489</Words>
  <Application>Microsoft Office PowerPoint</Application>
  <PresentationFormat>On-screen Show (16:9)</PresentationFormat>
  <Paragraphs>77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PowerPoint Presentation</vt:lpstr>
      <vt:lpstr>SWBAT use Ohm’s law to describe the relationship between voltage, current and resistance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SWBAT use Ohm’s law to describe the relationship between voltage, current and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Leanne</cp:lastModifiedBy>
  <cp:revision>6</cp:revision>
  <dcterms:created xsi:type="dcterms:W3CDTF">2019-10-27T08:38:08Z</dcterms:created>
  <dcterms:modified xsi:type="dcterms:W3CDTF">2021-03-07T01:08:52Z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35400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