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WAV" ContentType="audio/x-wav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media/audio1.wav" ContentType="audio/wav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332" r:id="rId2"/>
    <p:sldId id="350" r:id="rId3"/>
    <p:sldId id="348" r:id="rId4"/>
    <p:sldId id="349" r:id="rId5"/>
    <p:sldId id="293" r:id="rId6"/>
    <p:sldId id="259" r:id="rId7"/>
    <p:sldId id="260" r:id="rId8"/>
    <p:sldId id="353" r:id="rId9"/>
    <p:sldId id="354" r:id="rId10"/>
    <p:sldId id="355" r:id="rId11"/>
    <p:sldId id="351" r:id="rId12"/>
    <p:sldId id="352" r:id="rId13"/>
    <p:sldId id="356" r:id="rId14"/>
    <p:sldId id="357" r:id="rId15"/>
    <p:sldId id="360" r:id="rId16"/>
    <p:sldId id="358" r:id="rId17"/>
    <p:sldId id="346" r:id="rId18"/>
    <p:sldId id="359" r:id="rId19"/>
    <p:sldId id="361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/>
    <p:restoredTop sz="69432"/>
  </p:normalViewPr>
  <p:slideViewPr>
    <p:cSldViewPr snapToGrid="0">
      <p:cViewPr varScale="1">
        <p:scale>
          <a:sx n="104" d="100"/>
          <a:sy n="104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68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Tango-style-pencil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Tango-style-pencil.sv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B7F6130-6539-4C31-9018-301AA0E16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48B7-4698-4806-AB47-71C1DB3D82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dirty="0"/>
              <a:t>With almost all forms of energy the </a:t>
            </a:r>
            <a:r>
              <a:rPr lang="en-AU" sz="2400" b="1" dirty="0"/>
              <a:t>mechanical energy </a:t>
            </a:r>
            <a:r>
              <a:rPr lang="en-AU" sz="2400" dirty="0"/>
              <a:t>produced is used to turn a turbine.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The turbine is connected to a generator and the spinning of the turbine rotates the shaft connected to the generator</a:t>
            </a:r>
            <a:endParaRPr lang="en-US" sz="2400" dirty="0"/>
          </a:p>
        </p:txBody>
      </p:sp>
      <p:pic>
        <p:nvPicPr>
          <p:cNvPr id="4098" name="Picture 2" descr="Image result for turbine">
            <a:extLst>
              <a:ext uri="{FF2B5EF4-FFF2-40B4-BE49-F238E27FC236}">
                <a16:creationId xmlns:a16="http://schemas.microsoft.com/office/drawing/2014/main" id="{4CFC5B3C-EE83-4115-B90A-29D20F76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44" y="1717265"/>
            <a:ext cx="2563455" cy="170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9050CC4-BA74-472E-8ED9-AF5CC1FF0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4632" y="171598"/>
            <a:ext cx="884903" cy="884903"/>
          </a:xfrm>
          <a:prstGeom prst="rect">
            <a:avLst/>
          </a:prstGeom>
        </p:spPr>
      </p:pic>
      <p:graphicFrame>
        <p:nvGraphicFramePr>
          <p:cNvPr id="6" name="Google Shape;95;p14">
            <a:extLst>
              <a:ext uri="{FF2B5EF4-FFF2-40B4-BE49-F238E27FC236}">
                <a16:creationId xmlns:a16="http://schemas.microsoft.com/office/drawing/2014/main" id="{612FC50A-EF7E-4893-BABE-7D1FAC2B4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965723"/>
              </p:ext>
            </p:extLst>
          </p:nvPr>
        </p:nvGraphicFramePr>
        <p:xfrm>
          <a:off x="6867394" y="3490730"/>
          <a:ext cx="2134475" cy="160014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Solar panels bypass this stage and create a flow of electrons without needing a turbine or generator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91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64F5C1-3305-4B39-916E-7002332D5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6609-65DC-48CC-A13E-21DB497247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42054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dirty="0"/>
              <a:t>A generator transforms </a:t>
            </a:r>
            <a:r>
              <a:rPr lang="en-AU" sz="2400" b="1" dirty="0"/>
              <a:t>mechanical energy </a:t>
            </a:r>
            <a:r>
              <a:rPr lang="en-AU" sz="2400" dirty="0"/>
              <a:t>into </a:t>
            </a:r>
            <a:r>
              <a:rPr lang="en-AU" sz="2400" b="1" dirty="0"/>
              <a:t>electrical energy.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The shaft connected to the generator spins a magnet near a coil, creating a flow of electrons. This creates an </a:t>
            </a:r>
            <a:r>
              <a:rPr lang="en-AU" sz="2400" b="1" dirty="0"/>
              <a:t>alternating current (AC). </a:t>
            </a:r>
            <a:endParaRPr lang="en-AU" sz="2400" dirty="0"/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851B4C-2B2D-4F4D-8F3A-376B1A43962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14" y="1762432"/>
            <a:ext cx="2934131" cy="20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388DE92-C943-42FE-A54F-AE5E568B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4632" y="171598"/>
            <a:ext cx="884903" cy="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342E9CD-8595-40E0-8EF6-CF3CBAFD3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3B06-DE4C-462C-909B-C0EA6CDA85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dirty="0"/>
              <a:t>A generator creates a </a:t>
            </a:r>
            <a:r>
              <a:rPr lang="en-AU" sz="2400" b="1" dirty="0"/>
              <a:t>voltage</a:t>
            </a:r>
            <a:r>
              <a:rPr lang="en-AU" sz="2400" dirty="0"/>
              <a:t> difference between the two ends. This then causes electric charges to flow therefore generating an electric current.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11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7DB0A0A-B5CB-455B-9213-6A95E30B7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5ADE7-1D1E-4972-881F-171FC29F5B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Image result for coal fired power plant">
            <a:extLst>
              <a:ext uri="{FF2B5EF4-FFF2-40B4-BE49-F238E27FC236}">
                <a16:creationId xmlns:a16="http://schemas.microsoft.com/office/drawing/2014/main" id="{61DCD64A-9EE3-4FEB-B76D-69B97A77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28625"/>
            <a:ext cx="7696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7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0FF2BD-9DF4-42F9-A579-A95E6958C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B45F0-5A23-4EF0-928B-697AC95739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73474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Transformer </a:t>
            </a:r>
          </a:p>
          <a:p>
            <a:pPr marL="114300" indent="0">
              <a:buNone/>
            </a:pPr>
            <a:r>
              <a:rPr lang="en-AU" sz="2400" dirty="0"/>
              <a:t>Electricity loses its energy as it travels along wires. However high voltage electricity loses less energy so it is </a:t>
            </a:r>
            <a:r>
              <a:rPr lang="en-AU" sz="2400" b="1" dirty="0"/>
              <a:t>stepped up </a:t>
            </a:r>
            <a:r>
              <a:rPr lang="en-AU" sz="2400" dirty="0"/>
              <a:t>and made into higher voltage.</a:t>
            </a:r>
            <a:endParaRPr lang="en-US" sz="2400" dirty="0"/>
          </a:p>
        </p:txBody>
      </p:sp>
      <p:pic>
        <p:nvPicPr>
          <p:cNvPr id="5122" name="Picture 2" descr="Image result for transformer power plant">
            <a:extLst>
              <a:ext uri="{FF2B5EF4-FFF2-40B4-BE49-F238E27FC236}">
                <a16:creationId xmlns:a16="http://schemas.microsoft.com/office/drawing/2014/main" id="{42E1DC23-8C9C-4D05-A6D2-D468192F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54" y="1865671"/>
            <a:ext cx="3567237" cy="27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6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5F0A1AF-9C54-44DB-B731-C60D8467A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BC14-E1B6-4D23-BBB5-EE9D22515C4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579889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dirty="0"/>
              <a:t>These are called pylons, which carry high voltage electricity over long distances to where it is needed, for example homes and industry.</a:t>
            </a:r>
            <a:endParaRPr lang="en-US" sz="2400" dirty="0"/>
          </a:p>
        </p:txBody>
      </p:sp>
      <p:pic>
        <p:nvPicPr>
          <p:cNvPr id="9218" name="Picture 2" descr="Image result for pylons">
            <a:extLst>
              <a:ext uri="{FF2B5EF4-FFF2-40B4-BE49-F238E27FC236}">
                <a16:creationId xmlns:a16="http://schemas.microsoft.com/office/drawing/2014/main" id="{8359BD45-CB33-4A26-85C1-C7608804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55" y="852700"/>
            <a:ext cx="3611716" cy="20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1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BE2C50-66BE-4E4D-B611-3262E49F7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C787-8DBB-4E98-9AA7-AF255455D8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dirty="0"/>
              <a:t>Have you ever seen one of these?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What would happen if you received electricity at high voltages in your home?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This is a </a:t>
            </a:r>
            <a:r>
              <a:rPr lang="en-AU" sz="2400" b="1" dirty="0"/>
              <a:t>step down transformer</a:t>
            </a:r>
            <a:endParaRPr lang="en-AU" sz="2400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170" name="Picture 2" descr="Image result for transformer">
            <a:extLst>
              <a:ext uri="{FF2B5EF4-FFF2-40B4-BE49-F238E27FC236}">
                <a16:creationId xmlns:a16="http://schemas.microsoft.com/office/drawing/2014/main" id="{34A097C0-55E4-486A-A4BF-E05DD4A1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00" y="614050"/>
            <a:ext cx="2095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0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Based on what we have been discussing we are creating posters on the generation of electricity.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You can do this in groups (no more than 3).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Draw the stages of a power plant and then at each stage describe what occurs.</a:t>
            </a:r>
            <a:endParaRPr sz="2400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073994D6-F92D-F844-AF84-95F0FF6E7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89606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D25731D-ED1E-4D89-87AF-4324BE3DF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195B4-10A5-4453-9B67-688FB2E10C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rtwork showing the steps involved in how a power plant makes electricity">
            <a:extLst>
              <a:ext uri="{FF2B5EF4-FFF2-40B4-BE49-F238E27FC236}">
                <a16:creationId xmlns:a16="http://schemas.microsoft.com/office/drawing/2014/main" id="{B49C1167-5CE5-4788-945B-3B2750E0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74" y="802024"/>
            <a:ext cx="4150976" cy="41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8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process how electricity is made from a source of energy into powering appliances in the home.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3000" dirty="0"/>
              <a:t>SWBAT describe how electricity is generated to power appliances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A4AB0E-5F9D-40C7-B88B-D975D0B2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8051092" cy="4097100"/>
          </a:xfrm>
        </p:spPr>
        <p:txBody>
          <a:bodyPr/>
          <a:lstStyle/>
          <a:p>
            <a:r>
              <a:rPr lang="en-AU" sz="2400" dirty="0"/>
              <a:t>Conduction is ________________________________</a:t>
            </a:r>
          </a:p>
          <a:p>
            <a:r>
              <a:rPr lang="en-AU" sz="2400" dirty="0"/>
              <a:t>Convection is ________________________________</a:t>
            </a:r>
          </a:p>
          <a:p>
            <a:r>
              <a:rPr lang="en-AU" sz="2400" dirty="0"/>
              <a:t>Radiation is __________________________________</a:t>
            </a:r>
          </a:p>
          <a:p>
            <a:r>
              <a:rPr lang="en-AU" sz="2400" dirty="0"/>
              <a:t>Example of radiation:</a:t>
            </a:r>
          </a:p>
          <a:p>
            <a:r>
              <a:rPr lang="en-AU" sz="2400" dirty="0"/>
              <a:t>Example of convection:</a:t>
            </a:r>
          </a:p>
          <a:p>
            <a:r>
              <a:rPr lang="en-AU" sz="2400" dirty="0"/>
              <a:t>Example of conduction: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33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D9C75F-0515-4069-82A0-76B53E49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8058466" cy="4097100"/>
          </a:xfrm>
        </p:spPr>
        <p:txBody>
          <a:bodyPr/>
          <a:lstStyle/>
          <a:p>
            <a:r>
              <a:rPr lang="en-AU" sz="2400" dirty="0"/>
              <a:t>Sound is a _______________ wave</a:t>
            </a:r>
          </a:p>
          <a:p>
            <a:r>
              <a:rPr lang="en-AU" sz="2400" dirty="0"/>
              <a:t>Light is a ________________ wave</a:t>
            </a:r>
          </a:p>
          <a:p>
            <a:r>
              <a:rPr lang="en-AU" sz="2400" dirty="0"/>
              <a:t>_____________ travels faster than _______________</a:t>
            </a:r>
          </a:p>
          <a:p>
            <a:r>
              <a:rPr lang="en-AU" sz="2400" dirty="0"/>
              <a:t>______________ spectrum refers to radiation</a:t>
            </a:r>
          </a:p>
          <a:p>
            <a:r>
              <a:rPr lang="en-AU" sz="2400" dirty="0"/>
              <a:t>________________ is the distance between two peaks on a wave</a:t>
            </a:r>
          </a:p>
          <a:p>
            <a:r>
              <a:rPr lang="en-AU" sz="2400" dirty="0"/>
              <a:t>_________________ is the height of a peak on a wave</a:t>
            </a:r>
          </a:p>
          <a:p>
            <a:r>
              <a:rPr lang="en-AU" sz="2400" dirty="0"/>
              <a:t>The higher the ____________ the louder the sound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4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DB5D3-F173-4368-ADFB-4DFD98401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7475906" cy="4097100"/>
          </a:xfrm>
        </p:spPr>
        <p:txBody>
          <a:bodyPr/>
          <a:lstStyle/>
          <a:p>
            <a:r>
              <a:rPr lang="en-AU" sz="2400" dirty="0"/>
              <a:t>Reflection is when the ____________ angle is equal/not equal to the incident angle</a:t>
            </a:r>
          </a:p>
          <a:p>
            <a:r>
              <a:rPr lang="en-US" sz="2400" dirty="0"/>
              <a:t>Refraction is when the ____________ angle is not equal/equal to the ___________ angle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98993-1C5A-473E-B799-00C0880C7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17" y="3271113"/>
            <a:ext cx="36480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A8D5ED7E-34C9-4781-8541-6B69131A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46" y="2403987"/>
            <a:ext cx="1625214" cy="25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0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process how electricity is made from a source of energy into powering appliances in the home.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3000" dirty="0"/>
              <a:t>SWBAT describe how electricity is generated to power appliances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What are the different forms of electricity?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Does anyone know how this energy is generated?</a:t>
            </a:r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2400" b="1" dirty="0"/>
          </a:p>
        </p:txBody>
      </p:sp>
      <p:pic>
        <p:nvPicPr>
          <p:cNvPr id="1028" name="Picture 4" descr="Image result for coal fired power plant">
            <a:extLst>
              <a:ext uri="{FF2B5EF4-FFF2-40B4-BE49-F238E27FC236}">
                <a16:creationId xmlns:a16="http://schemas.microsoft.com/office/drawing/2014/main" id="{798C1551-5886-46C3-8620-016A2A55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28625"/>
            <a:ext cx="7696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ECF887-61B6-4E2F-B8AB-35483F7DA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3AFB-2F6F-4DB3-B7FF-F54592E5D9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dirty="0"/>
              <a:t>The first step in creating electricity is to find a form of energy.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Brainstorm in pairs what sources of energy can be used in electrical generation.</a:t>
            </a:r>
            <a:endParaRPr lang="en-US" sz="2400" dirty="0"/>
          </a:p>
        </p:txBody>
      </p:sp>
      <p:pic>
        <p:nvPicPr>
          <p:cNvPr id="4" name="MS900388269[1].wav">
            <a:hlinkClick r:id="" action="ppaction://media"/>
            <a:extLst>
              <a:ext uri="{FF2B5EF4-FFF2-40B4-BE49-F238E27FC236}">
                <a16:creationId xmlns:a16="http://schemas.microsoft.com/office/drawing/2014/main" id="{AF3DD489-787C-47A9-8D28-6E59521D0207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499993" y="4684020"/>
            <a:ext cx="144016" cy="144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5140B9-B7A6-4442-800B-43E78504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643477"/>
            <a:ext cx="6659562" cy="252413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FF33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4FFC2-659E-424E-B93B-9BFD02E0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643477"/>
            <a:ext cx="6659562" cy="2524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916B8EB-AD1E-497B-821D-8FF5BC2F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3788100"/>
            <a:ext cx="1270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466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0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E3DA13-0B07-4BE1-A37A-4FA1D0ECB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SWBAT describe how electricity is generated to power appliances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D088-4D71-4F6B-BAD3-1F334E67C1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forms of electricity">
            <a:extLst>
              <a:ext uri="{FF2B5EF4-FFF2-40B4-BE49-F238E27FC236}">
                <a16:creationId xmlns:a16="http://schemas.microsoft.com/office/drawing/2014/main" id="{5C7C0B6C-44B9-4C57-B831-23446BFD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79" y="1302406"/>
            <a:ext cx="3433148" cy="25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428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FC0115-5D5F-445D-9994-57415BD8F1BF}"/>
</file>

<file path=customXml/itemProps2.xml><?xml version="1.0" encoding="utf-8"?>
<ds:datastoreItem xmlns:ds="http://schemas.openxmlformats.org/officeDocument/2006/customXml" ds:itemID="{C505A80D-49CB-416D-8D9F-4153851301D7}"/>
</file>

<file path=customXml/itemProps3.xml><?xml version="1.0" encoding="utf-8"?>
<ds:datastoreItem xmlns:ds="http://schemas.openxmlformats.org/officeDocument/2006/customXml" ds:itemID="{BE1FF482-BB66-4E26-AAE8-025F32C873C6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1668</TotalTime>
  <Words>578</Words>
  <Application>Microsoft Office PowerPoint</Application>
  <PresentationFormat>On-screen Show (16:9)</PresentationFormat>
  <Paragraphs>73</Paragraphs>
  <Slides>19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SWBAT describe how electricity is generated to power appliances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describe how electricity is generated to power appliances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Leanne</cp:lastModifiedBy>
  <cp:revision>10</cp:revision>
  <dcterms:created xsi:type="dcterms:W3CDTF">2019-10-27T08:38:08Z</dcterms:created>
  <dcterms:modified xsi:type="dcterms:W3CDTF">2021-03-07T01:07:57Z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