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60" r:id="rId4"/>
    <p:sldId id="282" r:id="rId5"/>
    <p:sldId id="285" r:id="rId6"/>
    <p:sldId id="286" r:id="rId7"/>
    <p:sldId id="289" r:id="rId8"/>
    <p:sldId id="290" r:id="rId9"/>
    <p:sldId id="291" r:id="rId10"/>
    <p:sldId id="292" r:id="rId11"/>
    <p:sldId id="287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294" r:id="rId20"/>
  </p:sldIdLst>
  <p:sldSz cx="12801600" cy="7772400"/>
  <p:notesSz cx="6858000" cy="9144000"/>
  <p:defaultTextStyle>
    <a:defPPr>
      <a:defRPr lang="en-US"/>
    </a:defPPr>
    <a:lvl1pPr marL="0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210" y="78"/>
      </p:cViewPr>
      <p:guideLst>
        <p:guide orient="horz" pos="244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1CE3-7CE4-2A4D-8FC6-16826CAD78E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BDF8B-FAFB-FC4E-884F-958CE2B611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DF8B-FAFB-FC4E-884F-958CE2B611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DF8B-FAFB-FC4E-884F-958CE2B611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DF8B-FAFB-FC4E-884F-958CE2B611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E194-176E-074E-BB79-653949B008BC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8727" y="-2325344"/>
            <a:ext cx="7452360" cy="12435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724" y="402730"/>
            <a:ext cx="112830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Describe how water continually cycles among land, ocean, and atmosphere.</a:t>
            </a:r>
          </a:p>
          <a:p>
            <a:endParaRPr lang="en-US" sz="4800" dirty="0">
              <a:latin typeface="Century Gothic" panose="020B0502020202020204" pitchFamily="34" charset="0"/>
            </a:endParaRPr>
          </a:p>
          <a:p>
            <a:r>
              <a:rPr lang="en-US" sz="4800" dirty="0">
                <a:latin typeface="Century Gothic" panose="020B0502020202020204" pitchFamily="34" charset="0"/>
              </a:rPr>
              <a:t>Identify the forms water takes through the water cycle.</a:t>
            </a:r>
          </a:p>
          <a:p>
            <a:endParaRPr lang="en-US" sz="4800" dirty="0">
              <a:latin typeface="Century Gothic" panose="020B0502020202020204" pitchFamily="34" charset="0"/>
            </a:endParaRPr>
          </a:p>
          <a:p>
            <a:r>
              <a:rPr lang="en-US" sz="4800" dirty="0">
                <a:latin typeface="Century Gothic" panose="020B0502020202020204" pitchFamily="34" charset="0"/>
              </a:rPr>
              <a:t>Describe how the sun and gravity affect the water cycle.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724" y="709881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Kesler Science, </a:t>
            </a:r>
            <a:r>
              <a:rPr lang="is-IS" sz="1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9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469109"/>
            <a:ext cx="6077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Groundwater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280" y="4945845"/>
            <a:ext cx="3397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Aquifer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6146" name="Picture 2" descr="C:\Users\Gayle\AppData\Local\Microsoft\Windows\INetCache\IE\3UD39G60\Groundwater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13" y="809387"/>
            <a:ext cx="2165478" cy="23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Gayle\AppData\Local\Microsoft\Windows\INetCache\IE\V5FBAW05\aquifer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7" y="4351530"/>
            <a:ext cx="4118897" cy="23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4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4948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Watershed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2" descr="Image result for water sh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78" y="700175"/>
            <a:ext cx="3352020" cy="25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4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Cycle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454" y="5062294"/>
            <a:ext cx="6500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Storage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020880" y="794396"/>
            <a:ext cx="2877222" cy="2290960"/>
            <a:chOff x="3302724" y="2675548"/>
            <a:chExt cx="5516880" cy="380852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724" y="2675548"/>
              <a:ext cx="5516880" cy="38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197634" y="4702629"/>
              <a:ext cx="862149" cy="369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2514" y="3156858"/>
              <a:ext cx="862149" cy="369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59680" y="3622767"/>
              <a:ext cx="862149" cy="369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50260" y="4323631"/>
            <a:ext cx="16289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Oceans</a:t>
            </a:r>
          </a:p>
          <a:p>
            <a:r>
              <a:rPr lang="en-US" sz="28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Lakes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Rivers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Bays</a:t>
            </a:r>
          </a:p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Ponds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Swamps</a:t>
            </a:r>
          </a:p>
        </p:txBody>
      </p:sp>
    </p:spTree>
    <p:extLst>
      <p:ext uri="{BB962C8B-B14F-4D97-AF65-F5344CB8AC3E}">
        <p14:creationId xmlns:p14="http://schemas.microsoft.com/office/powerpoint/2010/main" val="321474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5541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Evaporation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9156" y="5062294"/>
            <a:ext cx="5392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Sublimation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Image result for evapo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83" y="1035095"/>
            <a:ext cx="3425902" cy="19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ry i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79" y="4653662"/>
            <a:ext cx="3677792" cy="205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1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581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Transpiration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2510" y="5200794"/>
            <a:ext cx="6433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Evapotranspiration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4" descr="Image result for transpir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31" y="4376747"/>
            <a:ext cx="2453400" cy="257142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ranspi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71" y="1046575"/>
            <a:ext cx="2841860" cy="18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5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831420"/>
            <a:ext cx="6500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Storage</a:t>
            </a:r>
          </a:p>
          <a:p>
            <a:r>
              <a:rPr lang="en-US" sz="7200" b="1" dirty="0">
                <a:latin typeface="Century Gothic" panose="020B0502020202020204" pitchFamily="34" charset="0"/>
              </a:rPr>
              <a:t>Atmosphere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279" y="4874057"/>
            <a:ext cx="6465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Condensation</a:t>
            </a:r>
          </a:p>
        </p:txBody>
      </p:sp>
      <p:pic>
        <p:nvPicPr>
          <p:cNvPr id="3074" name="Picture 2" descr="Image result for clou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08" y="747651"/>
            <a:ext cx="2510248" cy="247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ondensation in cloud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4"/>
          <a:stretch/>
        </p:blipFill>
        <p:spPr bwMode="auto">
          <a:xfrm>
            <a:off x="8877530" y="4480901"/>
            <a:ext cx="1841403" cy="23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3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576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Precipitation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4128" y="4508297"/>
            <a:ext cx="3639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</a:t>
            </a:r>
          </a:p>
          <a:p>
            <a:r>
              <a:rPr lang="en-US" sz="7200" b="1" dirty="0">
                <a:latin typeface="Century Gothic" panose="020B0502020202020204" pitchFamily="34" charset="0"/>
              </a:rPr>
              <a:t>Storage</a:t>
            </a:r>
          </a:p>
        </p:txBody>
      </p:sp>
      <p:sp>
        <p:nvSpPr>
          <p:cNvPr id="3" name="AutoShape 4" descr="Image result for precipi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0" t="15571" r="15500" b="14298"/>
          <a:stretch/>
        </p:blipFill>
        <p:spPr bwMode="auto">
          <a:xfrm>
            <a:off x="7622396" y="643203"/>
            <a:ext cx="3449046" cy="263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0983" y="4508297"/>
            <a:ext cx="4700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Ice</a:t>
            </a:r>
          </a:p>
          <a:p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Snow</a:t>
            </a:r>
          </a:p>
          <a:p>
            <a:r>
              <a:rPr lang="en-US" sz="48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Groundwater</a:t>
            </a:r>
          </a:p>
        </p:txBody>
      </p:sp>
    </p:spTree>
    <p:extLst>
      <p:ext uri="{BB962C8B-B14F-4D97-AF65-F5344CB8AC3E}">
        <p14:creationId xmlns:p14="http://schemas.microsoft.com/office/powerpoint/2010/main" val="3448667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293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Runoff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280" y="4795680"/>
            <a:ext cx="452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Infiltration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03" y="707233"/>
            <a:ext cx="3577908" cy="255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1" r="69808"/>
          <a:stretch/>
        </p:blipFill>
        <p:spPr bwMode="auto">
          <a:xfrm>
            <a:off x="8498185" y="4386220"/>
            <a:ext cx="1847597" cy="2552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61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469109"/>
            <a:ext cx="6077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Groundwater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280" y="4945845"/>
            <a:ext cx="3397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Aquifer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6146" name="Picture 2" descr="C:\Users\Gayle\AppData\Local\Microsoft\Windows\INetCache\IE\3UD39G60\Groundwater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13" y="809387"/>
            <a:ext cx="2165478" cy="23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Gayle\AppData\Local\Microsoft\Windows\INetCache\IE\V5FBAW05\aquifer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47" y="4351530"/>
            <a:ext cx="4118897" cy="23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2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rgbClr val="A72998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rgbClr val="A72998"/>
          </a:solidFill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4948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Watershed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2" descr="Image result for water sh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78" y="700175"/>
            <a:ext cx="3352020" cy="25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7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8727" y="-2325344"/>
            <a:ext cx="7452360" cy="12435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724" y="709881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Kesler Science, </a:t>
            </a:r>
            <a:r>
              <a:rPr lang="is-IS" sz="1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7546" y="472833"/>
            <a:ext cx="110947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6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546" y="506293"/>
            <a:ext cx="110947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Describe</a:t>
            </a:r>
            <a:r>
              <a:rPr lang="en-US" sz="4800" dirty="0">
                <a:latin typeface="Century Gothic" panose="020B0502020202020204" pitchFamily="34" charset="0"/>
              </a:rPr>
              <a:t> how water continually cycles among land, ocean, and atmosphere.</a:t>
            </a:r>
          </a:p>
          <a:p>
            <a:endParaRPr lang="en-US" sz="4800" dirty="0">
              <a:latin typeface="Century Gothic" panose="020B0502020202020204" pitchFamily="34" charset="0"/>
            </a:endParaRPr>
          </a:p>
          <a:p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Identify</a:t>
            </a:r>
            <a:r>
              <a:rPr lang="en-US" sz="4800" dirty="0">
                <a:latin typeface="Century Gothic" panose="020B0502020202020204" pitchFamily="34" charset="0"/>
              </a:rPr>
              <a:t> the forms water takes through the water cycle.</a:t>
            </a:r>
          </a:p>
          <a:p>
            <a:endParaRPr lang="en-US" sz="4800" dirty="0">
              <a:latin typeface="Century Gothic" panose="020B0502020202020204" pitchFamily="34" charset="0"/>
            </a:endParaRPr>
          </a:p>
          <a:p>
            <a:r>
              <a:rPr lang="en-US" sz="4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Describe</a:t>
            </a:r>
            <a:r>
              <a:rPr lang="en-US" sz="4800" dirty="0">
                <a:latin typeface="Century Gothic" panose="020B0502020202020204" pitchFamily="34" charset="0"/>
              </a:rPr>
              <a:t> how the sun and gravity affect the water cycle.</a:t>
            </a:r>
          </a:p>
        </p:txBody>
      </p:sp>
    </p:spTree>
    <p:extLst>
      <p:ext uri="{BB962C8B-B14F-4D97-AF65-F5344CB8AC3E}">
        <p14:creationId xmlns:p14="http://schemas.microsoft.com/office/powerpoint/2010/main" val="51781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8727" y="-2325344"/>
            <a:ext cx="7452360" cy="12435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724" y="709881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Kesler Science, </a:t>
            </a:r>
            <a:r>
              <a:rPr lang="is-IS" sz="1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386" y="521124"/>
            <a:ext cx="112830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I Can </a:t>
            </a:r>
            <a:r>
              <a:rPr lang="en-US" sz="4800" dirty="0">
                <a:latin typeface="Century Gothic" panose="020B0502020202020204" pitchFamily="34" charset="0"/>
              </a:rPr>
              <a:t>describe how water continually cycles among land, ocean, and atmosphere.</a:t>
            </a:r>
          </a:p>
          <a:p>
            <a:endParaRPr lang="en-US" sz="4800" dirty="0">
              <a:latin typeface="Century Gothic" panose="020B0502020202020204" pitchFamily="34" charset="0"/>
            </a:endParaRPr>
          </a:p>
          <a:p>
            <a:r>
              <a:rPr lang="en-US" sz="4800" b="1" dirty="0">
                <a:latin typeface="Century Gothic" panose="020B0502020202020204" pitchFamily="34" charset="0"/>
              </a:rPr>
              <a:t>I Can </a:t>
            </a:r>
            <a:r>
              <a:rPr lang="en-US" sz="4800" dirty="0">
                <a:latin typeface="Century Gothic" panose="020B0502020202020204" pitchFamily="34" charset="0"/>
              </a:rPr>
              <a:t>identify the forms water takes through the water cycle.</a:t>
            </a:r>
          </a:p>
          <a:p>
            <a:endParaRPr lang="en-US" sz="4800" dirty="0">
              <a:latin typeface="Century Gothic" panose="020B0502020202020204" pitchFamily="34" charset="0"/>
            </a:endParaRPr>
          </a:p>
          <a:p>
            <a:r>
              <a:rPr lang="en-US" sz="4800" b="1" dirty="0">
                <a:latin typeface="Century Gothic" panose="020B0502020202020204" pitchFamily="34" charset="0"/>
              </a:rPr>
              <a:t>I Can </a:t>
            </a:r>
            <a:r>
              <a:rPr lang="en-US" sz="4800" dirty="0">
                <a:latin typeface="Century Gothic" panose="020B0502020202020204" pitchFamily="34" charset="0"/>
              </a:rPr>
              <a:t>describe how the sun and gravity affect the water cycle.</a:t>
            </a:r>
          </a:p>
        </p:txBody>
      </p:sp>
    </p:spTree>
    <p:extLst>
      <p:ext uri="{BB962C8B-B14F-4D97-AF65-F5344CB8AC3E}">
        <p14:creationId xmlns:p14="http://schemas.microsoft.com/office/powerpoint/2010/main" val="3560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47454" y="1361209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Cycle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454" y="5062294"/>
            <a:ext cx="6500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Storage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53130" y="693633"/>
            <a:ext cx="3403997" cy="2499683"/>
            <a:chOff x="3302724" y="2675548"/>
            <a:chExt cx="5516880" cy="380852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724" y="2675548"/>
              <a:ext cx="5516880" cy="38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197634" y="4702629"/>
              <a:ext cx="862149" cy="369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2514" y="3156858"/>
              <a:ext cx="862149" cy="369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59680" y="3622767"/>
              <a:ext cx="862149" cy="3693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B.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050260" y="4323631"/>
            <a:ext cx="16289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Oceans</a:t>
            </a:r>
          </a:p>
          <a:p>
            <a:r>
              <a:rPr lang="en-US" sz="28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Lakes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Rivers</a:t>
            </a:r>
          </a:p>
          <a:p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Bays</a:t>
            </a:r>
          </a:p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Ponds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Swamps</a:t>
            </a:r>
          </a:p>
        </p:txBody>
      </p:sp>
    </p:spTree>
    <p:extLst>
      <p:ext uri="{BB962C8B-B14F-4D97-AF65-F5344CB8AC3E}">
        <p14:creationId xmlns:p14="http://schemas.microsoft.com/office/powerpoint/2010/main" val="11543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5541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Evaporation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9156" y="5062294"/>
            <a:ext cx="5392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Sublimation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Image result for evapor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83" y="1035095"/>
            <a:ext cx="3425902" cy="19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ry i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98" y="4613992"/>
            <a:ext cx="4000144" cy="223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5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5816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Transpiration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2510" y="5200794"/>
            <a:ext cx="6433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Evapotranspiration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4" descr="Image result for transpir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81" y="4376747"/>
            <a:ext cx="2642450" cy="257142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transpi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296" y="830030"/>
            <a:ext cx="3471866" cy="229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35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831420"/>
            <a:ext cx="6500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Storage</a:t>
            </a:r>
          </a:p>
          <a:p>
            <a:r>
              <a:rPr lang="en-US" sz="7200" b="1" dirty="0">
                <a:latin typeface="Century Gothic" panose="020B0502020202020204" pitchFamily="34" charset="0"/>
              </a:rPr>
              <a:t>Atmosphere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279" y="4874057"/>
            <a:ext cx="6465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Condensation</a:t>
            </a:r>
          </a:p>
        </p:txBody>
      </p:sp>
      <p:pic>
        <p:nvPicPr>
          <p:cNvPr id="3074" name="Picture 2" descr="Image result for clou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08" y="747651"/>
            <a:ext cx="2510248" cy="247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ondensation in cloud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14"/>
          <a:stretch/>
        </p:blipFill>
        <p:spPr bwMode="auto">
          <a:xfrm>
            <a:off x="8877530" y="4480901"/>
            <a:ext cx="1841403" cy="236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576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Precipitation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4128" y="4508297"/>
            <a:ext cx="3639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Water </a:t>
            </a:r>
          </a:p>
          <a:p>
            <a:r>
              <a:rPr lang="en-US" sz="7200" b="1" dirty="0">
                <a:latin typeface="Century Gothic" panose="020B0502020202020204" pitchFamily="34" charset="0"/>
              </a:rPr>
              <a:t>Storage</a:t>
            </a:r>
          </a:p>
        </p:txBody>
      </p:sp>
      <p:sp>
        <p:nvSpPr>
          <p:cNvPr id="3" name="AutoShape 4" descr="Image result for precipi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0" t="15571" r="15500" b="14298"/>
          <a:stretch/>
        </p:blipFill>
        <p:spPr bwMode="auto">
          <a:xfrm>
            <a:off x="7622396" y="643203"/>
            <a:ext cx="3449046" cy="263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31835" y="4396845"/>
            <a:ext cx="4839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Ice</a:t>
            </a:r>
          </a:p>
          <a:p>
            <a:r>
              <a:rPr lang="en-US" sz="5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Snow</a:t>
            </a:r>
          </a:p>
          <a:p>
            <a:r>
              <a:rPr lang="en-US" sz="54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Groundwater</a:t>
            </a:r>
          </a:p>
        </p:txBody>
      </p:sp>
    </p:spTree>
    <p:extLst>
      <p:ext uri="{BB962C8B-B14F-4D97-AF65-F5344CB8AC3E}">
        <p14:creationId xmlns:p14="http://schemas.microsoft.com/office/powerpoint/2010/main" val="31432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859280" y="1361209"/>
            <a:ext cx="293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Runoff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9280" y="4795680"/>
            <a:ext cx="4523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Century Gothic" panose="020B0502020202020204" pitchFamily="34" charset="0"/>
              </a:rPr>
              <a:t>Infiltration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03" y="707233"/>
            <a:ext cx="3577908" cy="255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1" r="69808"/>
          <a:stretch/>
        </p:blipFill>
        <p:spPr bwMode="auto">
          <a:xfrm>
            <a:off x="8498185" y="4386220"/>
            <a:ext cx="1847597" cy="2552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C7A5445-3680-4C16-A20D-E17F70DF95D9}"/>
</file>

<file path=customXml/itemProps2.xml><?xml version="1.0" encoding="utf-8"?>
<ds:datastoreItem xmlns:ds="http://schemas.openxmlformats.org/officeDocument/2006/customXml" ds:itemID="{718E470F-5514-421C-AE2C-2F5657D948BC}"/>
</file>

<file path=customXml/itemProps3.xml><?xml version="1.0" encoding="utf-8"?>
<ds:datastoreItem xmlns:ds="http://schemas.openxmlformats.org/officeDocument/2006/customXml" ds:itemID="{C7C40013-127F-498E-9184-08E0736F72F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276</Words>
  <Application>Microsoft Office PowerPoint</Application>
  <PresentationFormat>Custom</PresentationFormat>
  <Paragraphs>95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Kesler</dc:creator>
  <cp:lastModifiedBy>Josie</cp:lastModifiedBy>
  <cp:revision>62</cp:revision>
  <cp:lastPrinted>2016-01-07T19:23:29Z</cp:lastPrinted>
  <dcterms:created xsi:type="dcterms:W3CDTF">2015-12-14T18:33:44Z</dcterms:created>
  <dcterms:modified xsi:type="dcterms:W3CDTF">2017-03-02T20:03:30Z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89400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