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9" autoAdjust="0"/>
    <p:restoredTop sz="94694"/>
  </p:normalViewPr>
  <p:slideViewPr>
    <p:cSldViewPr snapToGrid="0" snapToObjects="1">
      <p:cViewPr>
        <p:scale>
          <a:sx n="100" d="100"/>
          <a:sy n="100" d="100"/>
        </p:scale>
        <p:origin x="-906" y="18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8CF6D-8899-4542-9E5D-7EBB6E9B8C08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7EC31-FEC5-6943-8EA8-F18380FD16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6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F610-843F-3346-AE18-AA286793C5E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350" y="340658"/>
            <a:ext cx="5829300" cy="3948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Digestive System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Modified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4350" y="1008435"/>
            <a:ext cx="5829300" cy="803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Digestive System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A group of organs working together to turn food into ____________________, which the body uses for energy, __________________, and cell repair.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Mouth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The ______________________ of the digestive tract.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 starts with your first _________________.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 breaks the food into pieces. (mechanical change)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 secrete ______________________, mixes with food to begin the process of breaking it down (___________________ change)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Throat or Pharynx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The passage that leads from the cavities of the _______________ and _______________ to the larynx and esophagus.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Both _________________ and air passes through here, so it’s part of the _________________________ and ______________________ systems.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Made up of 3 parts  (see picture)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___________________________________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Esophagus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Muscular tube connecting the ________________ to the __________________.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Secretes __________________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Moves _______________ from the throat to the stomach using muscle movement (peristalsis).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8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330200"/>
            <a:ext cx="6032988" cy="80323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1" dirty="0">
                <a:latin typeface="Century Gothic" charset="0"/>
                <a:ea typeface="Century Gothic" charset="0"/>
                <a:cs typeface="Century Gothic" charset="0"/>
              </a:rPr>
              <a:t>Stomach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 muscular sac-like organ that stores food and grinds and mixes it into a ______________________.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About the size of two _____________ next to each other.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Contains __________________________ acid and digestive ____________________ that continue the digestion of _______________.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 in the stomach kills bacteria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Small intestine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Long tube about ___________ in diameter and ______ long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Lining of _______________ walls have finger-like projections called __________. To increase surface area for absorption.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 are absorbed into the bloodstream through the small _______________________ walls.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Leftover _____________ continues through to the _____________ intestine.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Large Intestine (______________)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Long, thick tube about ___________ in diameter and about ________ long.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Absorbs _____________ and __________________ the small intestines don’t absorb.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Processes ______________ so that defecation (__________________ of waste) is easy and convenient.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Rectum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The final function of the _________________ system.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Receives ______________ from the colon.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Lets the person know stool needs to be _______________________.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Holds stool until evacuations happens.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Accessory Organs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Not part of the path of food, but play a critical role in digestion.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 - designed for cutting and grinding food into smaller pieces.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8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330200"/>
            <a:ext cx="6032988" cy="803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 - helps to push food toward the back part of the mouth for swallowing.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_____________________________ - moistens food and begins digestion and also _________________ food as it passes through the mouth, throat and esophagus.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 - produces bile and secretes it into the small intestine to aid digestion.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 - stores and recycles excess bile from the small intestine so that it can be reused for digestion in later meals.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 - secretes digestive enzymes into the small intestine to complete the chemical digestion of food.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Century Gothic" charset="0"/>
                <a:ea typeface="Century Gothic" charset="0"/>
                <a:cs typeface="Century Gothic" charset="0"/>
              </a:rPr>
              <a:t>Diseases of the Digestive System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____________________________________ occurs when stomach acid get into the esophagus.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____________________________________ sensitivity to gluten, which damages your villi.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____________________________________ autoimmune disease that affects the end of the small intestine.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____________________________________ inflammatory bowel disease (IBF) affects the large intestines.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____________________________________ small pouches form where there are weak spots in the lining of the colon.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___________________________________  inflammation of the blood vessels at the end of the digestive tract.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5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0604DE5-A0BA-466D-9CBA-99FF5B326578}"/>
</file>

<file path=customXml/itemProps2.xml><?xml version="1.0" encoding="utf-8"?>
<ds:datastoreItem xmlns:ds="http://schemas.openxmlformats.org/officeDocument/2006/customXml" ds:itemID="{1C4CFF77-50E2-439B-97DA-549348C9021C}"/>
</file>

<file path=customXml/itemProps3.xml><?xml version="1.0" encoding="utf-8"?>
<ds:datastoreItem xmlns:ds="http://schemas.openxmlformats.org/officeDocument/2006/customXml" ds:itemID="{5724343D-93B7-4490-A574-DB3886718D2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511</Words>
  <Application>Microsoft Office PowerPoint</Application>
  <PresentationFormat>On-screen Show (4:3)</PresentationFormat>
  <Paragraphs>81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Cycle</dc:title>
  <dc:creator>Chris Kesler</dc:creator>
  <cp:lastModifiedBy>Gayle Benson</cp:lastModifiedBy>
  <cp:revision>36</cp:revision>
  <dcterms:created xsi:type="dcterms:W3CDTF">2016-01-11T17:15:37Z</dcterms:created>
  <dcterms:modified xsi:type="dcterms:W3CDTF">2016-09-13T20:14:04Z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87700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