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56" r:id="rId3"/>
    <p:sldId id="273" r:id="rId4"/>
    <p:sldId id="257" r:id="rId5"/>
    <p:sldId id="259" r:id="rId6"/>
    <p:sldId id="261" r:id="rId7"/>
    <p:sldId id="260" r:id="rId8"/>
    <p:sldId id="264" r:id="rId9"/>
    <p:sldId id="265" r:id="rId10"/>
    <p:sldId id="266" r:id="rId11"/>
    <p:sldId id="267" r:id="rId12"/>
    <p:sldId id="262" r:id="rId13"/>
    <p:sldId id="263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7FB9FF-D322-4487-973D-39EA6925DDFA}" v="2" dt="2022-03-21T03:46:35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4837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84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197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4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082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023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028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032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64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28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680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17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54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4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98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33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4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AA5A8-0722-43F3-972B-FFFD68B9F2CC}" type="datetimeFigureOut">
              <a:rPr lang="en-AU" smtClean="0"/>
              <a:t>21/03/2022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BA72-82B0-4403-B3EF-2C0EF4377B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4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het.colorado.edu/sims/html/circuit-construction-kit-dc/latest/circuit-construction-kit-dc_en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1E2F6-7643-41CC-839D-13D1CB64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C87EEA-1C5B-4374-BC97-25BA7FE1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AU" dirty="0"/>
              <a:t>Connect the correct term with the correct answer:</a:t>
            </a:r>
          </a:p>
          <a:p>
            <a:pPr lvl="1"/>
            <a:r>
              <a:rPr lang="en-AU" dirty="0"/>
              <a:t>Voltage					Measures the voltage, in volts (V)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Current					How fast the electrons move through the 						circuit</a:t>
            </a:r>
          </a:p>
          <a:p>
            <a:pPr lvl="1"/>
            <a:endParaRPr lang="en-AU" dirty="0"/>
          </a:p>
          <a:p>
            <a:pPr lvl="1"/>
            <a:r>
              <a:rPr lang="en-AU" dirty="0"/>
              <a:t>Voltmeter				Measures the current, in amperes (A)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r>
              <a:rPr lang="en-AU" dirty="0"/>
              <a:t>Ammeter				The amount of energy that is ready to be 						turned into electricity</a:t>
            </a:r>
          </a:p>
        </p:txBody>
      </p:sp>
    </p:spTree>
    <p:extLst>
      <p:ext uri="{BB962C8B-B14F-4D97-AF65-F5344CB8AC3E}">
        <p14:creationId xmlns:p14="http://schemas.microsoft.com/office/powerpoint/2010/main" val="4127926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C3B3-E614-4D56-8191-76D4CC1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8D05-4970-4A5B-9842-EE74A3A8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Which of the following will cause a decrease in a wire’s resistance: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Cutting it in half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Making it thinner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Taping it to another wire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Using plastic instead of metal</a:t>
            </a:r>
          </a:p>
        </p:txBody>
      </p:sp>
    </p:spTree>
    <p:extLst>
      <p:ext uri="{BB962C8B-B14F-4D97-AF65-F5344CB8AC3E}">
        <p14:creationId xmlns:p14="http://schemas.microsoft.com/office/powerpoint/2010/main" val="71326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C3B3-E614-4D56-8191-76D4CC1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8D05-4970-4A5B-9842-EE74A3A8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If an object has a low resistance, then the current running through it will be…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Smaller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Zero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Faster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Infinite</a:t>
            </a:r>
          </a:p>
        </p:txBody>
      </p:sp>
    </p:spTree>
    <p:extLst>
      <p:ext uri="{BB962C8B-B14F-4D97-AF65-F5344CB8AC3E}">
        <p14:creationId xmlns:p14="http://schemas.microsoft.com/office/powerpoint/2010/main" val="26778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1376-2F25-4FA0-84B8-28DEE3DA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do a science experiment!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75EA9-1306-459E-AEAB-1C20DD05460F}"/>
              </a:ext>
            </a:extLst>
          </p:cNvPr>
          <p:cNvSpPr txBox="1"/>
          <p:nvPr/>
        </p:nvSpPr>
        <p:spPr>
          <a:xfrm>
            <a:off x="721360" y="2057401"/>
            <a:ext cx="1090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"/>
              </a:rPr>
              <a:t>https://phet.colorado.edu/sims/html/circuit-construction-kit-dc/latest/circuit-construction-kit-dc_en.html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889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07C1-5F9C-4FD0-B72C-ECBC325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1EEC-5377-4062-B8C2-818F7CAB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V=IR, V=voltage, I=current, R=resistance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9EB567-884E-4406-B502-3DCE5785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7" y="3003205"/>
            <a:ext cx="4086225" cy="309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603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66E3-70C1-492C-9E42-2A38394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6E14-759D-473E-8D55-E7732585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circuit is using a 6V battery to power a light. The total resistance of the circuit is rated at 3</a:t>
            </a:r>
            <a:r>
              <a:rPr lang="el-GR" dirty="0"/>
              <a:t>Ω</a:t>
            </a:r>
            <a:r>
              <a:rPr lang="en-US" dirty="0"/>
              <a:t>. What is the current running through the circuit?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A17ABD-DAFE-4E68-9937-A62FA32E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2" y="3429000"/>
            <a:ext cx="4086225" cy="309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57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C9A5-5F07-40A0-A1A9-E9B46B6A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Indirectly using 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7D4D-C467-4ADA-9518-292E4EAE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circuit currently has a 5</a:t>
            </a:r>
            <a:r>
              <a:rPr lang="el-GR" dirty="0"/>
              <a:t>Ω</a:t>
            </a:r>
            <a:r>
              <a:rPr lang="en-US" dirty="0"/>
              <a:t> resistor inside of it. Assuming the battery is not replaced, what will happen to the current if a second resistor is placed inside the circuit?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circuit housing a 9V battery has its battery replaced with a 6V battery. What will happen to the current of that circuit?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increase in voltage = an increase in current; an increase in resistance = a decrease in current</a:t>
            </a:r>
          </a:p>
        </p:txBody>
      </p:sp>
    </p:spTree>
    <p:extLst>
      <p:ext uri="{BB962C8B-B14F-4D97-AF65-F5344CB8AC3E}">
        <p14:creationId xmlns:p14="http://schemas.microsoft.com/office/powerpoint/2010/main" val="185862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C3B3-E614-4D56-8191-76D4CC1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8D05-4970-4A5B-9842-EE74A3A8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Which of the following equations will tell you the total resistance of a circuit?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R=IV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R=V/I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R=I/V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R=1/(IV)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0399DB-962B-4CA7-AC89-64BB733BD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3265422"/>
            <a:ext cx="4086225" cy="3090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1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C3B3-E614-4D56-8191-76D4CC1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8D05-4970-4A5B-9842-EE74A3A8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If I increase the voltage of a circuit, what will happen to the current?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It will decrease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It will go to 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It will stay the same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It will increase</a:t>
            </a:r>
          </a:p>
        </p:txBody>
      </p:sp>
    </p:spTree>
    <p:extLst>
      <p:ext uri="{BB962C8B-B14F-4D97-AF65-F5344CB8AC3E}">
        <p14:creationId xmlns:p14="http://schemas.microsoft.com/office/powerpoint/2010/main" val="415133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FDC9-C2E3-4D37-B82D-AEA7870F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Independent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786E-3D4E-4E40-9476-3CBAB9D26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6819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Explain why increasing the length of a wire will cause its resistance to increase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 circuit has a voltage of 7V and an ammeter is used to measure its current, and it detects a current of 0.7A. What is the resistance of the circuit?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A circuit has a voltage of 10V and a resistance of 5</a:t>
            </a:r>
            <a:r>
              <a:rPr lang="el-GR" dirty="0"/>
              <a:t>Ω</a:t>
            </a:r>
            <a:r>
              <a:rPr lang="en-US" dirty="0"/>
              <a:t>. If the 10V battery is replaced with a 15V battery, what will the resistance need to be changed to so that the current stays the same?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why plastics have a higher resistance than metals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9064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AE4F-DB85-45EF-B0EB-A79E2E97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F66C-59C4-4FFD-B317-ED901BF5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87240"/>
          </a:xfrm>
        </p:spPr>
        <p:txBody>
          <a:bodyPr>
            <a:normAutofit/>
          </a:bodyPr>
          <a:lstStyle/>
          <a:p>
            <a:r>
              <a:rPr lang="en-AU" dirty="0"/>
              <a:t>Learning objectives:</a:t>
            </a:r>
          </a:p>
          <a:p>
            <a:pPr lvl="1"/>
            <a:r>
              <a:rPr lang="en-AU" dirty="0"/>
              <a:t>We will learn about resistance in a circuit and what resistors are</a:t>
            </a:r>
          </a:p>
          <a:p>
            <a:pPr lvl="1"/>
            <a:r>
              <a:rPr lang="en-AU" dirty="0"/>
              <a:t>We will learn about Ohm’s Law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Success criteria:</a:t>
            </a:r>
          </a:p>
          <a:p>
            <a:pPr lvl="1"/>
            <a:r>
              <a:rPr lang="en-AU" dirty="0"/>
              <a:t>We will be able to describe how higher resistors affect the current in a circuit</a:t>
            </a:r>
          </a:p>
          <a:p>
            <a:pPr lvl="1"/>
            <a:r>
              <a:rPr lang="en-AU" dirty="0"/>
              <a:t>We will be able to explain what happens to the energy in a circuit as it passes through a circuit</a:t>
            </a:r>
          </a:p>
          <a:p>
            <a:pPr lvl="1"/>
            <a:r>
              <a:rPr lang="en-AU" dirty="0"/>
              <a:t>We will be able to use the equation V=IR to calculate voltage, current, and resistance</a:t>
            </a:r>
          </a:p>
          <a:p>
            <a:pPr lvl="1"/>
            <a:r>
              <a:rPr lang="en-AU" dirty="0"/>
              <a:t>We will be able to predict what happens to the current of a system if we change the voltage</a:t>
            </a:r>
          </a:p>
        </p:txBody>
      </p:sp>
    </p:spTree>
    <p:extLst>
      <p:ext uri="{BB962C8B-B14F-4D97-AF65-F5344CB8AC3E}">
        <p14:creationId xmlns:p14="http://schemas.microsoft.com/office/powerpoint/2010/main" val="4527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0EEE-D66D-46A1-8F33-61ADFC4993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Resistance and ohm’s law</a:t>
            </a:r>
          </a:p>
        </p:txBody>
      </p:sp>
    </p:spTree>
    <p:extLst>
      <p:ext uri="{BB962C8B-B14F-4D97-AF65-F5344CB8AC3E}">
        <p14:creationId xmlns:p14="http://schemas.microsoft.com/office/powerpoint/2010/main" val="72256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AE4F-DB85-45EF-B0EB-A79E2E97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F66C-59C4-4FFD-B317-ED901BF5F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87240"/>
          </a:xfrm>
        </p:spPr>
        <p:txBody>
          <a:bodyPr>
            <a:normAutofit/>
          </a:bodyPr>
          <a:lstStyle/>
          <a:p>
            <a:r>
              <a:rPr lang="en-AU" dirty="0"/>
              <a:t>Learning objectives:</a:t>
            </a:r>
          </a:p>
          <a:p>
            <a:pPr lvl="1"/>
            <a:r>
              <a:rPr lang="en-AU" dirty="0"/>
              <a:t>We will learn about resistance in a circuit and what resistors are</a:t>
            </a:r>
          </a:p>
          <a:p>
            <a:pPr lvl="1"/>
            <a:r>
              <a:rPr lang="en-AU" dirty="0"/>
              <a:t>We will learn about Ohm’s Law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Success criteria:</a:t>
            </a:r>
          </a:p>
          <a:p>
            <a:pPr lvl="1"/>
            <a:r>
              <a:rPr lang="en-AU" dirty="0"/>
              <a:t>We will be able to describe how higher resistors affect the current in a circuit</a:t>
            </a:r>
          </a:p>
          <a:p>
            <a:pPr lvl="1"/>
            <a:r>
              <a:rPr lang="en-AU" dirty="0"/>
              <a:t>We will be able to explain what happens to the energy in a circuit as it passes through a circuit</a:t>
            </a:r>
          </a:p>
          <a:p>
            <a:pPr lvl="1"/>
            <a:r>
              <a:rPr lang="en-AU" dirty="0"/>
              <a:t>We will be able to use the equation V=IR to calculate voltage, current, and resistance</a:t>
            </a:r>
          </a:p>
          <a:p>
            <a:pPr lvl="1"/>
            <a:r>
              <a:rPr lang="en-AU" dirty="0"/>
              <a:t>We will be able to predict what happens to the current of a system if we change the voltage</a:t>
            </a:r>
          </a:p>
        </p:txBody>
      </p:sp>
    </p:spTree>
    <p:extLst>
      <p:ext uri="{BB962C8B-B14F-4D97-AF65-F5344CB8AC3E}">
        <p14:creationId xmlns:p14="http://schemas.microsoft.com/office/powerpoint/2010/main" val="309098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0152-9B7F-445A-B411-93118190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84CFC-D7B7-4331-BD51-50DF781BA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How much a component opposes the flow of current, measured in ohms (</a:t>
            </a:r>
            <a:r>
              <a:rPr lang="el-GR" dirty="0"/>
              <a:t>Ω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AU" dirty="0"/>
              <a:t>If a component has a high resistance, it is hard for current to flow through it. If it has a low resistance, it is easier for current to flow through it. Think of it like rocks in a river</a:t>
            </a:r>
          </a:p>
          <a:p>
            <a:endParaRPr lang="en-AU" dirty="0"/>
          </a:p>
          <a:p>
            <a:r>
              <a:rPr lang="en-AU" dirty="0"/>
              <a:t>When a component moves through a resistor, it loses energy – this is the voltage drop</a:t>
            </a:r>
          </a:p>
          <a:p>
            <a:endParaRPr lang="en-AU" dirty="0"/>
          </a:p>
          <a:p>
            <a:r>
              <a:rPr lang="en-AU" dirty="0"/>
              <a:t>How big the voltage drop is depends on how strong the resistor is</a:t>
            </a:r>
          </a:p>
        </p:txBody>
      </p:sp>
    </p:spTree>
    <p:extLst>
      <p:ext uri="{BB962C8B-B14F-4D97-AF65-F5344CB8AC3E}">
        <p14:creationId xmlns:p14="http://schemas.microsoft.com/office/powerpoint/2010/main" val="265033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BF5A-B5C3-4B88-9643-7FE6BFA0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E82D-C824-4F6E-A1C4-5FBFB1D8B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23873"/>
          </a:xfrm>
        </p:spPr>
        <p:txBody>
          <a:bodyPr>
            <a:normAutofit/>
          </a:bodyPr>
          <a:lstStyle/>
          <a:p>
            <a:r>
              <a:rPr lang="en-AU" dirty="0"/>
              <a:t>Everything has a resistance, but we don’t call everything a resistor. For example, wires usually have a very low resistance</a:t>
            </a:r>
          </a:p>
          <a:p>
            <a:endParaRPr lang="en-AU" dirty="0"/>
          </a:p>
          <a:p>
            <a:r>
              <a:rPr lang="en-AU" dirty="0"/>
              <a:t>We can increase the resistance of a wire by:</a:t>
            </a:r>
          </a:p>
          <a:p>
            <a:pPr lvl="1"/>
            <a:r>
              <a:rPr lang="en-AU" dirty="0"/>
              <a:t>Increasing its length; this is because the electrons have to travel further. If you double the length of a wire, you double is resistance</a:t>
            </a:r>
          </a:p>
          <a:p>
            <a:pPr lvl="1"/>
            <a:r>
              <a:rPr lang="en-AU" dirty="0"/>
              <a:t>Decreasing its width; this is because less electrons fit in a narrow wire, so you lose more energy</a:t>
            </a:r>
          </a:p>
          <a:p>
            <a:pPr lvl="1"/>
            <a:r>
              <a:rPr lang="en-AU" dirty="0"/>
              <a:t>Changing what its made out of; poorer conductors, like plastic, have higher resistances</a:t>
            </a:r>
          </a:p>
          <a:p>
            <a:pPr lvl="1"/>
            <a:r>
              <a:rPr lang="en-AU" dirty="0"/>
              <a:t>Increasing its temperature; this is because the larger movement of the atoms in the wire can get in the way of the electron movement</a:t>
            </a:r>
          </a:p>
        </p:txBody>
      </p:sp>
    </p:spTree>
    <p:extLst>
      <p:ext uri="{BB962C8B-B14F-4D97-AF65-F5344CB8AC3E}">
        <p14:creationId xmlns:p14="http://schemas.microsoft.com/office/powerpoint/2010/main" val="298061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40B0-A0BA-40BB-943A-F885F9FC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resistors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CD3C56B-5AD4-40B4-9B3C-4EC5AC14D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Resistors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A6AC85-CD34-41BE-B36D-50E6783E0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Light Bulbs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A0EB8E-2CE0-4EBE-BC03-03BF119113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You?</a:t>
            </a:r>
          </a:p>
        </p:txBody>
      </p:sp>
      <p:pic>
        <p:nvPicPr>
          <p:cNvPr id="1026" name="Picture 2" descr="Resistor - Wikipedia">
            <a:extLst>
              <a:ext uri="{FF2B5EF4-FFF2-40B4-BE49-F238E27FC236}">
                <a16:creationId xmlns:a16="http://schemas.microsoft.com/office/drawing/2014/main" id="{1DA5E3C9-BA63-46AE-B51B-A8581B82C8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8" r="6690" b="1990"/>
          <a:stretch/>
        </p:blipFill>
        <p:spPr bwMode="auto">
          <a:xfrm>
            <a:off x="750771" y="2904067"/>
            <a:ext cx="3387576" cy="331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emium Vector | On and off light bulbs realistic illustration">
            <a:extLst>
              <a:ext uri="{FF2B5EF4-FFF2-40B4-BE49-F238E27FC236}">
                <a16:creationId xmlns:a16="http://schemas.microsoft.com/office/drawing/2014/main" id="{09C2388C-E9AB-4D2C-B028-ED475C5A8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742" y="3234256"/>
            <a:ext cx="3453144" cy="265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at is Resistance? Ohms? - Electricity Basics - The Geek Pub">
            <a:extLst>
              <a:ext uri="{FF2B5EF4-FFF2-40B4-BE49-F238E27FC236}">
                <a16:creationId xmlns:a16="http://schemas.microsoft.com/office/drawing/2014/main" id="{E56C366A-D302-4936-ABB1-C8E5E1D6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91" y="3528200"/>
            <a:ext cx="3672649" cy="20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27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E80A-FBD7-4ADC-BDED-81083B2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Energy of resistors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BF69C-3DE8-4EA8-B3A5-2DB04D92E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When a current passes through a resistor, it loses energy (the ‘voltage drop’). Energy cannot be created from nothing or destroyed into nothing, so it must go somewhere</a:t>
            </a:r>
          </a:p>
          <a:p>
            <a:endParaRPr lang="en-AU" dirty="0"/>
          </a:p>
          <a:p>
            <a:r>
              <a:rPr lang="en-AU" dirty="0"/>
              <a:t>Most resistors turn the ‘lost’ energy into heat (e.g., your skin when you get shocked, some older heaters, older light bulbs)</a:t>
            </a:r>
          </a:p>
          <a:p>
            <a:endParaRPr lang="en-AU" dirty="0"/>
          </a:p>
          <a:p>
            <a:r>
              <a:rPr lang="en-AU" dirty="0"/>
              <a:t>Some resistors turn the ‘lost’ energy into light (e.g., lamps, plant zappers)</a:t>
            </a:r>
          </a:p>
          <a:p>
            <a:endParaRPr lang="en-AU" dirty="0"/>
          </a:p>
          <a:p>
            <a:r>
              <a:rPr lang="en-AU" dirty="0"/>
              <a:t>Some resistors even turn the ‘lost’ energy into sound (e.g., speakers)</a:t>
            </a:r>
          </a:p>
        </p:txBody>
      </p:sp>
    </p:spTree>
    <p:extLst>
      <p:ext uri="{BB962C8B-B14F-4D97-AF65-F5344CB8AC3E}">
        <p14:creationId xmlns:p14="http://schemas.microsoft.com/office/powerpoint/2010/main" val="53140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C3B3-E614-4D56-8191-76D4CC1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8D05-4970-4A5B-9842-EE74A3A8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Which of the following is the correct units for resistance?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A, amperes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V, voltage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Ω, ohms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m, metres</a:t>
            </a:r>
          </a:p>
        </p:txBody>
      </p:sp>
    </p:spTree>
    <p:extLst>
      <p:ext uri="{BB962C8B-B14F-4D97-AF65-F5344CB8AC3E}">
        <p14:creationId xmlns:p14="http://schemas.microsoft.com/office/powerpoint/2010/main" val="134849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C3B3-E614-4D56-8191-76D4CC11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for understanding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8D05-4970-4A5B-9842-EE74A3A89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What happens to energy when it passes through a resistor?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It doubles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It disappears into nothing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It turns into something else (</a:t>
            </a:r>
            <a:r>
              <a:rPr lang="en-AU" sz="3200" dirty="0" err="1"/>
              <a:t>eg</a:t>
            </a:r>
            <a:r>
              <a:rPr lang="en-AU" sz="3200" dirty="0"/>
              <a:t>, light, sound, heat)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3200" dirty="0"/>
              <a:t>Nothing happens</a:t>
            </a:r>
          </a:p>
        </p:txBody>
      </p:sp>
    </p:spTree>
    <p:extLst>
      <p:ext uri="{BB962C8B-B14F-4D97-AF65-F5344CB8AC3E}">
        <p14:creationId xmlns:p14="http://schemas.microsoft.com/office/powerpoint/2010/main" val="11456215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929ECD0-3282-4C19-9632-EE7043DE3148}"/>
</file>

<file path=customXml/itemProps2.xml><?xml version="1.0" encoding="utf-8"?>
<ds:datastoreItem xmlns:ds="http://schemas.openxmlformats.org/officeDocument/2006/customXml" ds:itemID="{989734B8-5597-477B-8E1D-848B3F7DF6DB}"/>
</file>

<file path=customXml/itemProps3.xml><?xml version="1.0" encoding="utf-8"?>
<ds:datastoreItem xmlns:ds="http://schemas.openxmlformats.org/officeDocument/2006/customXml" ds:itemID="{B3201871-CA8C-432D-BDC4-2145B16B7A89}"/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1182</TotalTime>
  <Words>1067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Do now</vt:lpstr>
      <vt:lpstr>Resistance and ohm’s law</vt:lpstr>
      <vt:lpstr>aims</vt:lpstr>
      <vt:lpstr>resistance</vt:lpstr>
      <vt:lpstr>resistors</vt:lpstr>
      <vt:lpstr>Types of resistors</vt:lpstr>
      <vt:lpstr>Energy of resistors</vt:lpstr>
      <vt:lpstr>Check for understanding 1</vt:lpstr>
      <vt:lpstr>Check for understanding 2</vt:lpstr>
      <vt:lpstr>Check for understanding 3</vt:lpstr>
      <vt:lpstr>Check for understanding 4</vt:lpstr>
      <vt:lpstr>Let’s do a science experiment!</vt:lpstr>
      <vt:lpstr>Ohm’s Law</vt:lpstr>
      <vt:lpstr>Using ohm’s law</vt:lpstr>
      <vt:lpstr>Indirectly using ohm’s law</vt:lpstr>
      <vt:lpstr>Check for understanding 5</vt:lpstr>
      <vt:lpstr>Check for understanding 6</vt:lpstr>
      <vt:lpstr>Independent working</vt:lpstr>
      <vt:lpstr>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now</dc:title>
  <dc:creator>Michael Beards</dc:creator>
  <cp:lastModifiedBy>BEARDS Michael [Southern River College]</cp:lastModifiedBy>
  <cp:revision>31</cp:revision>
  <dcterms:created xsi:type="dcterms:W3CDTF">2021-03-16T08:39:04Z</dcterms:created>
  <dcterms:modified xsi:type="dcterms:W3CDTF">2022-03-21T03:47:13Z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87200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