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3.xml" ContentType="application/inkml+xml"/>
  <Override PartName="/ppt/theme/theme1.xml" ContentType="application/vnd.openxmlformats-officedocument.theme+xml"/>
  <Override PartName="/ppt/ink/ink21.xml" ContentType="application/inkml+xml"/>
  <Override PartName="/ppt/ink/ink27.xml" ContentType="application/inkml+xml"/>
  <Override PartName="/ppt/ink/ink1.xml" ContentType="application/inkml+xml"/>
  <Override PartName="/ppt/ink/ink2.xml" ContentType="application/inkml+xml"/>
  <Override PartName="/ppt/ink/ink11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26.xml" ContentType="application/inkml+xml"/>
  <Override PartName="/ppt/ink/ink12.xml" ContentType="application/inkml+xml"/>
  <Override PartName="/ppt/ink/ink13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20.xml" ContentType="application/inkml+xml"/>
  <Override PartName="/ppt/ink/ink19.xml" ContentType="application/inkml+xml"/>
  <Override PartName="/ppt/ink/ink28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2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B808A-ECA9-4877-99D6-F9622696C104}" v="3" dt="2022-03-21T03:45:26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7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2113,'2'5'10191,"-2"-5"-10124,0 0 0,1 0 0,-1 0 0,0 0 0,0 0 0,0 0 0,1 0 0,-1 0 0,0 0 0,0 0 0,0 0 0,0 0 0,1 0 0,-1 0 0,0 0 0,0 0 0,4 332 1397,-13 436-633,9-743-705,-2 0 0,0 0 1,-2-1-1,-2 1 0,-1-1 1,0 0-1,-3 0 0,-12 24 0,17-43 419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1024,'7'-6'11407,"2"5"-11768,0 1 524,0 2 1,1-1 0,-1 1 0,0 0-1,-1 0 1,1 1 0,0 0 0,-1 1-1,10 5 1,80 46 276,-54-29-418,545 304 400,-585-328-415,1 0-1,-1 0 1,0-1 0,1 1 0,-1-1 0,1 0 0,-1 0-1,8 1 1,20 5-714,-78 12-13238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83 573 192,'0'0'291,"-7"4"-585,-52 41 332,44 14 2019,15-58-1921,6-1 359,0-1 1,0 1-1,0-1 0,0 0 1,0-1-1,0 1 1,0-1-1,0 0 1,0 0-1,-1-1 1,0 1-1,1-1 0,-1 0 1,0 0-1,5-5 1,26-21-662,73-54 1074,177-104 1,-187 128-918,-4-4 0,165-140 0,-251 195 7,6-7 233,-18 22-1474,-7 4 111,-1-1 0,0-1 0,-1 1 0,0-1 0,0-1 0,-15 8 0,-8 0-1341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1 176,'0'0'1105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4847 64,'10'-71'3338,"-22"71"305,-38 0-859,-11 1-1246,2 0-751,0-2-1,0-1 1,-115-20-1,108 12-689,0 2 0,0 2 0,-1 3 0,-77 6 0,32-2 75,110-2-156,0 0 1,1 0 0,-1 0-1,0 0 1,0 0-1,1 0 1,-1 0 0,1 0-1,-1-1 1,1 1 0,0 0-1,0-1 1,0 1 0,-1-1-1,2 1 1,-1-1 0,0 0-1,0 1 1,1-1-1,-1 0 1,1 1 0,-1-1-1,1 0 1,0 0 0,0 0-1,0 1 1,0-1 0,0 0-1,1-2 1,-1-78-67,2 54 126,3-862-86,-2 822-86,22-101 0,-13 101 112,4-102-1,-11-1343 164,-31 1022-179,26 12-312,-1 463 340,-2 0 0,0 0 0,-2 0 0,-7-18 0,0-1-16,2 5-32,5 16 53,1 1 1,0-1-1,1 1 0,-1-17 1,8 3 57,20 25 53,9 3-142,121-3 209,173 5 485,-286 2-338,68 16 1,-46-8-353,8-1 0,0-4-1,1-1 0,103-3 1,143 0 22,267-5 37,-468-5-70,-1-4-1,0-5 1,-1-4 0,155-43-1,-55 4 33,-81 33-26,-91 19-8,-1-2-1,1-1 0,57-21 1,20-4-1,-36 12-3,-6 2-58,0 2-1,113-13 1,104-1 80,-244 26-13,-1 1 1,85 3 0,-94 3-1,0-1 0,0-2 0,0-2 0,75-14 0,-44 3-6,92-10 0,4 0-34,-141 20 22,0 2 0,0 0 0,38 2 0,-63 1 28,-2 0-20,0 0 11,0 0 0,0 0 0,1 0 0,-1 0 0,0 0 0,0 0 1,0 0-1,0 0 0,1 0 0,-1 0 0,0 0 0,0 1 0,0-1 0,0-1 0,1 1 0,-1 0 0,0 0 0,0 0 0,0 0 1,0 0-1,1 0 0,-1 0 0,0 0 0,0 0 0,0 0 0,0 0 0,0 0 0,1 0 0,-1 0 0,0 0 0,0-1 0,0 1 1,0 0-1,0 0 0,0 0 0,0 0 0,1 0 0,-1 0 0,0 0 0,0-1 0,0 1 0,0 0 0,0 0 0,0 0 1,0 0-1,0 0 0,0-1 0,0 1 0,0 0 0,0 0 0,0 0 0,0 0 0,0 0 0,0-1 0,0 1 0,0 0 0,0 0 1,0 0-1,0 0 0,0 0 0,-1 0 0,1-1 0,0 1 0,0 0 0,0 0 0,0 0 0,0 0 0,19 1-5,-13-1 15,-5 0-1,9 1 89,-10-1-186,1-1-1,-1 1 0,1 0 0,-1 0 1,1 0-1,0 0 0,-1 0 0,1 0 1,-1 0-1,1 0 0,0 0 0,-1 0 1,1 0-1,0 0 0,-1 0 0,1 0 0,-1 0 1,1 1-1,-1-1 0,1 0 0,-1 0 1,1 1-1,-1-1 0,1 0 0,-1 1 1,1-1-1,-1 0 0,1 1 0,-1-1 1,1 0-1,-1 1 0,0-1 0,1 1 1,-1-1-1,0 1 0,0-1 0,1 1 1,-1-1-1,0 1 0,0-1 0,0 1 1,0 0-1,1 25-3434,-1 11-999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42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3650,'0'0'2534,"4"-5"-1854,0 1 240,14-19 9144,-11 95-9652,3 0 0,5 0 0,36 103 0,-27-98-280,31 91 186,9-3 0,91 161 1,-124-258-150,25 80 0,-24-57-43,-32-90-133,0 0 1,1 1-1,-1-1 1,0 0-1,1 0 0,0 0 1,-1 0-1,1 0 1,0 0-1,-1 0 0,1 0 1,0 0-1,0 0 0,0 0 1,0-1-1,0 1 1,0 0-1,0 0 0,0-1 1,0 1-1,1 0 1,-1-1-1,0 1 0,1-1 1,-1 0-1,0 1 1,1-1-1,-1 0 0,0 0 1,3 1-1,-1-2 7,1 0 0,-1 1 0,1-1 0,-1 0 0,1 0 0,-1-1 0,0 1 0,0-1 0,0 1 0,0-1 0,4-3 0,62-55 77,-41 27-83,-2-1-1,-2-1 1,30-58 0,43-121 66,-81 178-47,78-193-25,111-242 75,-189 441-15,-15 29-110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0 272,'0'0'5160,"-5"37"-1647,5 550-802,11-599-7193,4-19 1038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4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2357 166 4130,'0'0'2030,"8"-9"-1427,26-31 342,-33 39-649,0 0 1,0 0 0,-1 1-1,1-1 1,-1 0 0,1 0 0,-1 0-1,1 0 1,-1 0 0,0 0 0,0 0-1,1 0 1,-1 0 0,0 0 0,0 0-1,0 0 1,0 0 0,0 0 0,-1 0-1,1-1 1,-16-14 1390,-33-1-2660,40 15 1658,-20-7-485,1-1-13,-1 1 1,0 2-1,-1 0 1,0 1-1,0 2 1,-56-2-1,77 6-200,-34-1-31,0 1 1,-1 2-1,1 2 0,-65 13 0,-30 17 35,-12 5 394,-1-6-1,-2-6 1,-178 13-1,304-38-378,1 0 0,-1 2 0,1 1 0,1 0 0,-1 2 0,1 0 0,0 2 0,1 0 0,0 1 0,1 1 0,0 1 0,-23 16 0,16-6-18,2 0 1,1 2 0,1 0 0,1 2 0,2 0 0,1 1 0,-29 49 0,27-37 25,-128 230-64,138-236 37,1 1 1,2 0 0,1 1-1,3 0 1,1 0 0,-1 51 0,7-40-65,-2-22 60,1-1 0,2 1 0,0-1 0,2 1 0,1-1 0,2 0 0,0 0 0,18 38 0,11 4 36,107 179-63,-121-214 42,1-1 0,2-2 0,2 0 0,0 0 0,59 42 0,-27-29 0,1-2 0,100 48 1,-124-70-4,1-2 0,1 0 1,1-3-1,0 0 1,0-2-1,57 6 0,132 4-567,245-7 0,-453-14 544,-1 0 0,1 0-1,-1-2 1,0 0 0,0 0 0,0-2 0,-1 0 0,0 0 0,0-2-1,-1 0 1,0 0 0,0-1 0,-1-1 0,-1 0 0,16-15-1,20-18-3,-2-3 0,64-79 0,-86 92 59,-2-2 0,-2 0 0,-2-1-1,29-73 1,35-162 117,-53 158-126,-15 67 15,28-55 0,-26 64 13,-1-1 1,19-76 0,-22 17 311,-3-187 1,-11 280-343,-2-14-3,-2 0 0,0 0-1,-2 1 1,0-1 0,-1 1-1,-1 0 1,-1 1 0,-1 0-1,0 0 1,-2 1 0,-23-25-1,-14 0 226,29 24-227,0-1 1,-32-34-1,47 44 2,0 2-1,0-1 0,-1 0 0,0 1 0,0 0 0,0 0 0,-1 1 1,0-1-1,0 1 0,0 0 0,-1 1 0,-11-5 0,5 5 36,-1 0 0,0 1 0,0 0 0,0 0 0,0 2 0,-16 0 0,-66-16-936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2332 96,'0'0'2124,"-12"0"-1668,-113 0 4260,68 0-2605,1 7 405,-28 6-1319,46-6-612,-1-2-1,-61 2 1,-94-7 103,194-39-691,4 6 46,1 1-1,2 0 1,1 0-1,26-59 0,-10 27 8,110-354 649,-59 130-347,-61 220-257,4-72 1,-14 87-104,3 0 0,3 1 1,19-57-1,31-69-24,13-23 160,-33-41-67,-31 205-27,-4 18-18,0 0 1,-2 0-1,1-19 0,16-75-131,-20 112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5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1978 592,'0'0'14308,"27"0"-14313,70-3 10,105-17 1,-105 9 6,106-1 0,-196 11-32,0 1 1,0-1 0,-1 0 0,1 0 0,0 0-1,-1-1 1,10-3 0,9-2-60,-23 6 125,0-1-1,0 1 0,1 0 1,-1-1-1,0 1 0,0-1 0,-1 0 1,1 1-1,0-1 0,-1 0 1,1 0-1,-1 0 0,0 0 0,1 0 1,-1 0-1,1-4 0,17-47 1,-11 29 11,8-23-3,-3 0 1,-2-1-1,-2 0 0,1-52 1,-10-200 386,-3 137 369,1 57-775,-1 42-72,3 1 1,3-1-1,14-63 0,-4 37 44,-4 1 0,-8-158 0,-4 114 73,9 68 713,-6 64-644,0 32-12618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7:3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58 560,'0'0'1182,"-2"-9"-1006,-9-28 48,7 36 31,1-1 0,0 1-1,-1-1 1,1 1 0,-1 0 0,0 0-1,1 0 1,-1 1 0,0-1-1,1 1 1,-1 0 0,0 0 0,0 0-1,1 0 1,-1 0 0,0 1-1,0-1 1,-5 2 0,1 10 154,0-1-1,1 1 1,1-1 0,1 1 0,0 1 0,0-1-1,2 1 1,-3 13 0,-6 38 313,4 0 1,1 83-1,1-5-328,-22 1255 1778,31-924-2084,-11-201-110,2-216 27,-2 0 1,-30 98-1,32-130-5,1 0-1,1 0 1,0 48-1,4-51 28,0 0-1,-2 0 1,-1 0 0,-1-1-1,-11 32 1,12-42-27,1 1 0,1-1 0,-1 0 0,2 1 0,0-1 0,2 19 0,0 4 0,-2-31-27,2 37-4482,-1-35 4331,0 0-1,1-1 0,-1 1 0,1-1 0,0 1 0,0-1 0,1 0 0,-1 1 0,1-1 0,0 0 0,4 3 0,-6-5 30,0 0 0,0 0-1,0 0 1,1-1-1,-1 1 1,1 0 0,-1-1-1,0 1 1,1 0-1,-1-1 1,1 0-1,0 1 1,-1-1 0,1 0-1,-1 1 1,1-1-1,0 0 1,-1 0-1,1 0 1,-1 0 0,1-1-1,0 1 1,-1 0-1,1 0 1,-1-1 0,1 1-1,-1-1 1,1 1-1,-1-1 1,1 0-1,-1 1 1,0-1 0,1 0-1,-1 0 1,0 0-1,0 0 1,2-1-1,27-40-3027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5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3826,'0'-12'15964,"2"19"-15936,0 0 0,0 0 0,1 0-1,0-1 1,0 1 0,1-1 0,0 0-1,0 0 1,6 6 0,10 17 175,72 167 40,-9 4 1,53 213 0,-105-273-282,-31-139 35,1-1 0,-1 1 0,0-1-1,0 1 1,1 0 0,-1-1 0,0 1 0,1-1-1,-1 1 1,1-1 0,-1 1 0,1-1-1,-1 1 1,1-1 0,-1 1 0,1-1 0,0 1-1,-1-1 1,1 0 0,0 1 0,-1-1 0,1 0-1,0 0 1,-1 1 0,1-1 0,0 0 0,0 0-1,-1 0 1,1 0 0,0 0 0,0 0-1,0 0 1,-1 0 0,1 0 0,0 0 0,0 0-1,-1 0 1,1-1 0,0 1 0,0 0 0,-1 0-1,1-1 1,0 1 0,-1 0 0,1-1-1,0 1 1,-1 0 0,2-2 0,29-21-139,218-396 71,-122 190 30,-83 156 68,-4-3 0,49-138-1,-79 191 1308,-4 17-3084,-1 45-15394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5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 1601,'0'0'4540,"-11"1"-4283,-49 5 7442,112-6-7616,-5-1-44,-26 0-56,0 1 0,1 0 0,-1 1-1,0 1 1,34 6 0,-50-7 15,0 1 1,-1-1-1,1 1 0,-1 0 1,0 0-1,0 0 0,0 0 1,0 1-1,0 0 0,0-1 1,-1 1-1,0 0 1,1 0-1,-1 1 0,0-1 1,-1 0-1,1 1 0,-1 0 1,0-1-1,0 1 0,0 0 1,-1 0-1,1 0 1,-1 0-1,0 0 0,-1 0 1,1 0-1,-1 1 0,0-1 1,0 4-1,1 50 150,-3 66 158,0-119-286,1 0 1,-1 0 0,-1 0-1,1-1 1,-1 1-1,0-1 1,0 1 0,0-1-1,-1 0 1,1 0 0,-1 0-1,0-1 1,-1 1-1,1-1 1,-10 6 0,-84 42 107,84-44-109,-32 16-67,1 2 0,-73 54 0,113-78 39,0 0 0,0-1 1,0 1-1,0-1 0,0 0 0,0 0 0,0 0 0,-9-2 0,1 1-132,9 2 81,0-1 1,-1 0-1,1 0 1,0 0-1,0 0 1,0 0-1,0-1 1,1 0-1,-1 0 1,0 0-1,0 0 1,0 0-1,1 0 0,-1-1 1,0 0-1,1 1 1,0-1-1,-1 0 1,1-1-1,0 1 1,1 0-1,-1-1 1,0 1-1,1-1 1,-1 0-1,1 0 1,0 0-1,0 0 1,0 0-1,1 0 1,-1 0-1,1 0 1,0-1-1,0 1 1,0 0-1,1-1 1,-1 1-1,1-7 1,0 9 67,3-18-147,0 16 148,-1 0 1,1 0-1,0 1 1,1-1-1,-1 1 1,0-1-1,1 1 1,0 0-1,-1 0 1,1 0-1,0 1 1,0-1-1,8-1 1,71-15 204,-16 3-110,-43 7-129,-13 3-19,1 1 1,0 0-1,1 0 0,-1 1 0,1 1 0,-1 0 1,1 0-1,20 0 0,5 5 120,0 0 0,0 2 0,-1 2 0,48 13-1,-40-9 315,1-1-1,59 5 0,-40-11-194,-63-4-259,38 0-10245,-29 0 6729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1982 218 2513,'0'0'5344,"0"-15"-4258,0-45 456,0 45 4383,-21-6-4644,-6 7-1114,-1 1-1,-1 0 1,-1 2 0,0 1 0,-1 1 0,0 1 0,0 2-1,-59-7 1,-17 6 107,-143 6-1,121 2-352,92 1 95,0 1 0,0 2 0,1 1 1,-1 1-1,2 2 0,-1 1 0,2 1 1,-1 1-1,2 2 0,0 1 0,-57 35 0,65-32-28,1 1 0,0 1 0,2 1 0,0 0 0,2 1-1,1 1 1,-18 29 0,-39 45 96,23-39-67,4 2 0,2 1 1,4 3-1,3 1 0,3 1 0,-31 83 0,51-98-24,3 1 0,3 0 0,2 0 0,0 107 0,10-128-1,2-1 0,2 1 0,2-1 0,0 0 0,3-1 0,1 0 0,1 0 0,2-1 0,1 0 0,2-1 0,37 45 0,-28-40-17,3-2 0,1-1 0,1 0 0,2-2 1,1-1-1,2-2 0,0-1 0,79 37 0,2-13-102,127 34-1,-76-28 109,-112-32-27,-1 3 0,66 38 0,-46-23-241,-58-31 200,1-1 0,0 0 0,0-2 1,0 1-1,1-2 0,0 0 0,0-1 0,21 1 0,27-1-352,68-4 0,-41-1-131,-57 0 479,0-3 1,-1 0-1,1-2 0,-2-1 1,58-21-1,58-12-16,-125 37-11,1-2-1,-1 0 1,-1-2 0,0 0 0,0-2-1,-1 0 1,0-1 0,-1-1 0,-1-1-1,0-1 1,25-21 0,-21 15 125,-2 0 0,0-2 0,-2-1 1,-1 0-1,-1-1 0,-2-1 0,-1-1 0,-1 0 1,22-50-1,5-33-16,-28 77 18,-1-1 0,-2 0 1,-2-1-1,-2 1 0,-1-2 0,1-38 1,-8-305 446,-2 363-376,-1 0 0,-1 0 0,0 1 0,-1-1 0,-1 1 0,-1 0 0,0 0 0,-1 1 0,-17-22 0,-27-54 208,40 67-258,0 0 0,-2 0 0,0 1 0,-2 1 0,-1 0-1,-1 1 1,-36-31 0,-166-109 324,132 100-301,68 46 105,0 1-1,-1 0 1,-1 2 0,0 0 0,-1 1-1,0 1 1,-1 0 0,0 2-1,0 0 1,-25-2 0,-3 1-843,-75 0 1,3 6-6834,101 1 5372,-1 0-2632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0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49 512,'0'0'2815,"-36"-42"714,35 42-3371,1-1 0,-1 0-1,0 1 1,1-1 0,-1 1-1,1-1 1,-1 1 0,0 0-1,0-1 1,1 1-1,-1 0 1,0-1 0,0 1-1,0 0 1,1 0 0,-1 0-1,0-1 1,0 1 0,0 0-1,0 0 1,0 0-1,1 0 1,-1 0 0,0 0-1,0 1 1,0-1 0,0 0-1,0 0 1,1 0 0,-1 1-1,-1-1 1,-13 22 1551,6 31-1625,9 80 255,2 99 940,-50 354 1,34-460-986,9 243 0,8-190-26,-3 79-193,1-253-84,0 0 1,0 0 0,1 0 0,0 0 0,0 0 0,0 0-1,1 0 1,-1 0 0,2-1 0,-1 1 0,0-1-1,1 0 1,0 0 0,0 0 0,0 0 0,1 0-1,0-1 1,5 4 0,-2-2-14,0 0 1,0-1-1,1 1 0,-1-1 0,1-1 1,0 1-1,1-1 0,-1-1 0,1 0 1,15 3-1,221-1-22,37 2-46,-119-1 176,-156-5-86,-6 3-19,-2-2-144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0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2095 1889,'0'0'9089,"36"0"-7685,308 12 1155,-286-9-2506,45 2 1150,-91-222-1083,-4 128-32,-1-380 558,-8 293-639,-10-258 572,0 262-444,3 85-91,7-153-41,-2 126 382,2 56-1509,0 0-3980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0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12 108 6659,'-10'-8'10311,"14"42"-10077,2-1 0,2 0 0,2-1 0,1 1 0,2-2-1,28 51 1,-11-21-142,79 152 112,-50-104 329,65 179 0,-98-211-449,65 128 0,-91-204-87,0 0 0,1 0 0,-1 0 0,1-1 0,-1 1 0,1 0 0,-1 0 0,1 0 0,0 0 0,-1 0 0,1 0 0,0-1 0,0 1 0,0 0-1,0-1 1,0 1 0,0 0 0,0-1 0,0 1 0,0-1 0,0 0 0,0 1 0,1-1 0,-1 0 0,0 1 0,0-1 0,0 0 0,1 0 0,-1 0 0,0 0 0,0 0 0,1 0 0,-1 0-1,0 0 1,0 0 0,0-1 0,1 1 0,-1 0 0,0-1 0,0 1 0,0 0 0,0-1 0,0 0 0,2 0 0,34-31 60,-33 28-41,56-57 58,-3-2 0,-4-2 0,-3-2 0,52-95 0,130-302 112,-184 357-91,-30 71-98,1 0 0,2 1 0,2 0 0,36-41 0,26-2-3325,-80 75 2683,0 0 0,0 1 0,1 0 0,-1-1-1,1 2 1,-1-1 0,1 0 0,0 1 0,0 0 0,0 0 0,0 1-1,0-1 1,0 1 0,0 0 0,-1 1 0,10 0 0,7 3-3304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1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71 256,'0'0'13937,"4"-9"-13883,6 3-62,0 1 1,0 0 0,1 1 0,0 0 0,0 0 0,0 1 0,0 0 0,15-2-1,98-12-56,49 11-266,-170 10 328,0-1 0,-1 1 0,0 0 0,0 0 0,0 0 0,-1 0 0,1 0 0,-1 0 0,0 0 0,-1 0 0,1 0 0,-1 1 0,0 4 0,1-3 8,-1-1 20,1 0 0,-1 0 0,0 0 0,-1 1-1,0-1 1,1 0 0,-2 0 0,1 0 0,-1 0 0,0 0-1,0 0 1,-1-1 0,1 1 0,-1 0 0,-8 7 0,-3 3 24,0-1 0,-2 0 0,-19 13 0,21-17 307,17-10-430,0-1 0,1 0-1,-1 1 1,0 0 0,0 0-1,1 0 1,-1 0 0,0 0 0,0 0-1,0 1 1,1-1 0,-1 1-1,0 0 1,0 0 0,5 2-1,67 22 139,-59-20-226,-11-3 134,0 0 1,0 0 0,0 1 0,-1-1 0,1 1 0,-1 0 0,0 0 0,0 0 0,0 0 0,0 1 0,-1-1 0,0 1 0,0 0 0,0 0 0,0 0 0,2 5 0,2 6 26,-2-1 1,0 1-1,4 23 0,-2-7 65,-5-25-20,-2 0 0,1 0-1,-1 0 1,0 0 0,0 0 0,-1 0-1,0-1 1,0 1 0,-1 0 0,1 0-1,-1-1 1,-1 1 0,0-1-1,0 1 1,0-1 0,0 0 0,-1 0-1,-4 5 1,-10 8-31,0-1 0,-1-1 1,-28 19-1,20-14 61,22-19-33,1 1 0,-1-1-1,1 0 1,-1 0 0,0 0 0,0 0-1,0-1 1,0 0 0,0 0 0,0 0 0,0 0-1,-6-1 1,-72 1 266,50-2-177,-48 4-29,63-1-139,0 0 1,0-1-1,0-1 1,0 0-1,0-1 1,0-1-1,1 0 1,-1-1-1,1-1 1,-1 0-1,-17-8 1,24 7-85,-1-1 1,0 1-1,0 1 0,-1 0 1,1 0-1,-1 1 1,0 1-1,0 0 0,-22-2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1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2853 490 112,'0'0'5373,"5"-12"-4402,1 0-348,6-14-86,-9-3 4621,-5 26-5020,0-1 1,0 1-1,-1-1 1,0 1-1,0 0 0,0 0 1,0 0-1,0 0 1,-1 0-1,1 0 1,-1 1-1,0 0 0,-4-3 1,-27-21-55,15 4-65,-12-15 163,-3 2 0,-1 0 0,-51-37 0,55 54 281,0 0-1,-56-21 1,51 23-279,7 7-123,-1 0 0,0 2 1,-1 1-1,0 1 0,0 1 1,-1 1-1,-39 2 1,39-1 25,-383 0 491,215 4-553,-219 13 138,373-14-191,0 2 1,0 1-1,1 2 1,-67 16-1,84-15 1,0 2 0,1 0 1,0 2-1,1 0 0,0 2 0,1 0 1,1 2-1,-26 18 0,16-4-6,2 2-1,1 0 0,2 1 1,2 2-1,-47 73 0,37-41 28,3 1-1,-37 108 1,58-125-16,3 1 0,-6 63 1,-2 15 27,9-82-62,3 1 0,2-1 0,2 1 0,3 0 0,10 65 0,-3-88 6,1-1 0,1 0 0,2 0 0,1 0 0,1-1 0,1-1 1,33 39-1,-5-13-86,4-2 1,61 49-1,-92-84 74,1-1 0,0 0 0,0-1 0,1-1 0,0 0 0,1-1 0,0 0 0,30 6 0,159 27-161,-182-37 233,68 7-148,1-4 0,157-8 0,-86-1 160,-136 2-18,0-1 0,40-8 0,-40 5-3,0 1 1,43-1-1,-29 3 13,76-11 0,-76 6 4,83-2 0,-77 6-4,0-3 0,0-1 0,83-21 0,-116 24-30,224-58 16,-195 45-44,-2-3-1,0 0 1,-2-3-1,-1 0 1,57-45-1,-86 60 45,68-48-61,72-67 0,-136 111 105,-1-1 0,-1-1 0,0 1 0,-1-2 0,-1 1 0,0-2 0,-1 1 0,-2-1 0,1 0 0,-2 0 0,-1-1 0,0 0 0,-2 0 0,0 0 0,2-29 0,-4-29-20,-3-79-69,0 136 77,-2 1-1,0 0 1,-1 0-1,-1 0 1,-1 1 0,-14-27-1,8 19-34,2-1 1,1 0-1,-10-45 0,12 41 7,-1 0-1,-20-44 1,-104-162 548,122 221-423,0 0 0,-1 1-1,-1 0 1,0 1-1,-19-15 1,17 16-32,1-1 1,1 0-1,0 0 0,1-1 0,-14-22 1,16 19-126,-27-44 35,34 57-34,-1-1-1,1 1 1,-1 0-1,0 0 1,0 0-1,0 0 1,0 1-1,-1-1 1,1 1-1,-1 0 1,0 0-1,1 0 1,-8-3-1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1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2512 1185,'7'0'10029,"-11"0"-9128,-111 0 523,-427-8 1954,365 8-3002,176 0-405,0-52 35,-1 25 113,2 1 1,1 0-1,1-1 0,2 1 0,1 0 0,12-34 0,15-33-102,-5-1 0,14-101 0,-10 39-4,-16 57 9,-5-1-1,-10-180 1,-3 116-52,-12-153-23,11 257 29,5-70 0,1 42 72,-3 76-44,0 1 0,-1 0 1,-1 0-1,-6-16 0,-6-32-9,9 41-4,-3-21-6,9 38 28,1-5-4,0 0 0,-1-1 0,0 1 0,0 0 0,-1 0 0,0-1 0,0 1 0,-4-10 1,-4-32-28,9 7-14,-9-59 0,4 87-772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9:1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2926 816,'0'0'8300,"62"0"-3271,646-15-3284,-458 11 488,-250-41-1209,2-37-764,0 34-234,-2 0 1,-2-1-1,-19-89 1,9 83-41,4-1 0,0-90 0,5 72 8,0-163 92,4 127-15,-5-1 0,-21-109 0,-16-95-354,29 233 126,4-1 1,9-153-1,2 82 51,-3 80 156,0 73 60,0-45-17,0-172 593,0 217-622,0-37-75,0 37-5,0 1-83,0-112 340,0 111-159,0-46 583,0-30-703,0 76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7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1601,'0'0'13307,"20"0"-13133,1711 0 250,-1658-4-494,1-2 0,125-25 1,71-7-101,90 33 105,-208 7 79,-131-1-28,0 2-1,-1 0 0,33 9 0,6 1-22,18-3-170,1-3 0,84-1 0,16 1-34,-21 1 191,-155-8 47,0 0 0,0 1 1,0-1-1,0 0 0,-1 1 0,1 0 1,0-1-1,0 1 0,-1 0 1,1 0-1,-1-1 0,1 1 0,-1 0 1,1 0-1,-1 0 0,1 1 1,-1-1-1,0 0 0,0 0 0,0 1 1,0-1-1,0 0 0,0 1 1,0-1-1,-1 1 0,1-1 0,0 1 1,0 2-1,10 57-127,-5-24 85,8 19 59,-2 1-1,-4-1 0,-3 2 1,-2-1-1,-8 63 1,3-10 1,1-7 2,5 0 0,32 168 0,8 26 3,-30-165 32,15 819 305,-32-628-292,5-58-49,-5 286 26,-1-481-68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2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2201 2 16,'0'13'13656,"0"48"-13770,0 254 893,26-120-323,-24-173-395,1 0 0,2 0 1,12 35-1,-3-8-4,-6-2-60,-2 1-1,-3-1 1,-7 83 0,1-23 0,3 56-275,-5-160 288,1 0 0,-1-1 0,0 1 0,1-1 0,-1 0 0,-1 0 0,1-1 0,0 1 0,-6 0 0,3 0 5,-26 8 7,0-2-1,-1-2 1,0 0-1,-66 2 1,-153-8 86,110-3-86,79 2-52,12 0-35,1 1 1,0 3-1,-98 15 0,-77 15 149,156-25-57,0 2 1,-76 21-1,125-26 2,12-3-6,0 1 1,0 0-1,1 0 1,-1 0-1,1 1 1,0 0-1,0 1 0,-10 6 1,13-8-15,1-1 1,-1 0-1,0 0 0,-1 0 1,1 0-1,0-1 0,0 0 1,-1 0-1,1 0 0,-9-1 1,-47 10 111,42-3 59,0-2 0,-1 0-1,1-1 1,-1-1 0,0-1 0,0 0-1,-43-2 1,63 0-215,-6-1-315,0 0 265,0 0-1,-1 1 0,1 0 0,0 0 0,-14 2 0,3-1 215,12-1-171,0-1-1,0 1 1,0-1 0,0 0 0,0-1-1,0 1 1,0-1 0,0 0-1,1 0 1,-8-4 0,8 3 50,-1 1 1,1 0-1,0 0 0,-1 0 1,0 1-1,1-1 0,-1 1 1,0 0-1,0 0 0,-8 1 1,14-2 446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2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1465 62 1121,'7'-2'9249,"-20"-6"-9067,-1 1 0,-1 1 0,1 0 0,-1 1 0,0 0 0,-1 1 0,1 1 0,-23-3 1,-10 2 93,-75 1 0,90 3-159,-44-1-16,30-1 61,-84 7 1,116-3-145,0 0 0,0 1 0,1 1 1,-1 0-1,1 0 0,0 1 0,0 0 1,1 1-1,-21 12 0,-8 11-6,2 1 1,2 1-1,1 2 0,2 1 1,1 2-1,-39 56 0,-144 249 114,197-308-119,-8 19 80,2 0 1,3 2-1,3 0 1,3 1-1,2 0 1,4 1-1,2 0 0,0 91 1,9-95 70,11 67 0,-9-103-142,1 0 1,1-1-1,1 1 1,1-1-1,0 0 1,2 0-1,0 0 1,16 22-1,-15-29-13,-1 0 1,1-1-1,1 0 0,0 0 1,0-1-1,0 0 1,1 0-1,0-1 0,1 0 1,-1 0-1,1-2 0,0 1 1,19 3-1,18 2 58,98 8-1,-138-17-48,58 6 24,1-3 0,99-5 0,-156-1 5,0 1-1,-1-1 1,1-1-1,-1 0 1,0 0-1,0-1 1,-1 0-1,0 0 0,12-9 1,35-18 74,51-21-79,-3-5 0,129-93-1,-206 129-77,-1-1 0,-1-2 0,-1 0 0,-2-1 0,-1-1 0,30-52 0,12-13-37,-56 82 83,-1-1 0,0 0 0,0 0-1,-1-1 1,-1 1 0,-1-1 0,0 0 0,2-22 0,-5-101 25,-2 63 19,-2 17-45,-2 1 0,-17-62 0,-1-10-7,20 114 23,-1 1 1,1-1-1,-2 1 0,0 0 1,-1 1-1,0-1 1,0 1-1,-1 0 0,-1 1 1,-10-9-1,-17-22 24,27 32-9,0 1-1,-1 0 1,0 0-1,0 0 1,-1 1-1,0 1 1,0-1-1,-1 2 1,0-1-1,0 1 1,0 1-1,-18-4 1,-40-14 93,63 20 727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2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61 176,'0'0'1774,"-18"-60"8973,16 66-11081,4 2 432,1-1 0,1 0 1,-1 0-1,1 0 0,1-1 0,-1 1 1,1-1-1,1 0 0,-1 0 0,1 0 1,1-1-1,-1 1 0,10 5 0,25 26 98,-1 4 127,3-1-1,1-2 0,2-2 1,91 54-1,-99-64-147,0 2 0,61 59 0,-88-79-167,0 0 0,1 0-1,0-1 1,1 0 0,21 8 0,16 10 9,-11-6-28,19 13-10,-44-25 24,-13-6 160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2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1214 352,'0'0'6070,"-44"19"-4135,32-16 1561,15-11-3339,1-1-1,0 0 0,1 1 1,0 0-1,0 0 0,1 0 1,0 1-1,1-1 0,0 1 0,1 0 1,12-8-1,17-22 44,41-55-33,5 3 1,4 3-1,143-110 1,-90 94-11,-66 37 541,-52 44-685,1 1 0,46-30-1,-45 32-11,0-1-1,-1 0 1,-1-1-1,36-46 0,16-13 33,-63 67-27,0-1 0,-1 0 0,11-19 1,-14 21-13,0-1 0,1 1 0,0 1 0,1 0 0,21-19 0,-30 28-55,-10 40-10416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3594 2 464,'0'0'9154,"-59"0"-6052,-1 1-2765,0 2-1,-88 15 0,17-3 617,-1-4 0,-244-10 1,-10 1 889,332 3-1592,-83 16 0,91-12-164,0-1 0,-90 3 0,38-9-55,-1 3-1,-179 30 0,65-9 241,-16 3-141,192-24-106,-1-1 0,-74-1 0,73-3-39,1 1-1,-61 9 1,66-5 28,-65 1 1,69-6-12,0 2-1,0 1 1,-29 5 0,5 4-15,-75 8 0,43-17-3534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5T13:48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1384 62 2289,'0'0'4634,"-67"4"-66,26-6-4367,-1-2 1,1-1 0,-50-12 0,37 6 191,-59-5-1,56 11-173,0 2 0,0 1 0,0 3-1,-78 10 1,98-1-131,1 1-1,0 1 1,1 2-1,1 1 1,0 1-1,2 2 1,0 1 0,1 1-1,2 1 1,-37 33-1,49-39-65,0 1 0,1 0 0,2 1 0,0 1 0,1 0 0,0 1 0,2 0 0,1 0 0,1 1 0,1 0 0,1 0 0,1 1 0,1 0 0,1 0 0,1 0 0,1 39 0,2-27-5,-1-7-15,2-1 0,6 37 0,-5-52-2,1 0 0,1 0 0,0 0 0,0-1 0,1 1 1,1-1-1,0 0 0,0 0 0,10 9 0,243 231-243,-251-242 209,1-1 0,-1-1 0,1 1 0,1-1 0,-1 0 0,1-1 0,0 0 0,0 0 0,1-1 0,13 3 0,12 1-312,66 5 0,-74-10 241,-1 1-1,1 0 1,-1 2 0,37 11-1,-35-7 101,0-1 0,1-1-1,0-1 1,1-1 0,-1-2-1,1 0 1,0-2 0,0 0-1,57-7 1,-75 3-25,1 0 1,-1-1-1,-1 0 0,1-1 0,-1 0 1,0-1-1,0 0 0,-1 0 1,1-1-1,-2-1 0,19-15 1,12-13-267,47-55 0,-79 81 230,23-28-45,-2-1 1,-2 0-1,-2-2 0,-2-1 1,32-83-1,-38 82 108,-9 27 82,-2 0-1,-1-1 1,0 0-1,-1-1 1,-2 1-1,3-35 1,-6-126-63,0 178 211,-8-9 423,-59-22-370,55 25-282,1-1 0,-2 2 0,1-1 0,-1 1 0,0 1 1,0 0-1,0 0 0,-1 1 0,1 1 0,-25-2 0,26 4 188,10-1-468,0 1-1,1 0 0,-1-1 1,0 1-1,0 0 1,0 0-1,1 0 1,-1 0-1,0 1 0,0-1 1,0 0-1,1 0 1,-1 1-1,0-1 0,0 1 1,1 0-1,-1-1 1,1 1-1,-1 0 0,1 0 1,-1 0-1,1 0 1,-1 0-1,1 0 0,0 0 1,0 0-1,0 0 1,0 1-1,-2 1 0,-7 19-3990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49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8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23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30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30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55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12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390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46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9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0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04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4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5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3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AAF2-1702-43D5-9D77-E8B00EADF99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AFE6-7E7B-4B12-AC05-719A3F072F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6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5.png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qIVwa9VFDM&amp;ab_channel=SciSh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circuit-construction-kit-dc/latest/circuit-construction-kit-dc_e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circuit-construction-kit-dc/latest/circuit-construction-kit-dc_e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80763-A333-40E4-B16D-AF1D9C6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36159-B740-4C8D-ADCD-EA4D1836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Draw the symbol for each of these circuit pieces:</a:t>
            </a:r>
          </a:p>
          <a:p>
            <a:pPr lvl="1"/>
            <a:r>
              <a:rPr lang="en-AU" dirty="0"/>
              <a:t>Wire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Switch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Resistor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Voltmeter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Ammeter</a:t>
            </a:r>
          </a:p>
        </p:txBody>
      </p:sp>
    </p:spTree>
    <p:extLst>
      <p:ext uri="{BB962C8B-B14F-4D97-AF65-F5344CB8AC3E}">
        <p14:creationId xmlns:p14="http://schemas.microsoft.com/office/powerpoint/2010/main" val="90690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FE13-BFD0-42F2-B8AA-32FC27E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E98E-2056-4AE7-A889-9362024A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What is used to measure voltage?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What is used to measure current?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What is current measured in?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What is voltage measured in?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What describes how fast the electrons move around a circuit?</a:t>
            </a:r>
          </a:p>
        </p:txBody>
      </p:sp>
    </p:spTree>
    <p:extLst>
      <p:ext uri="{BB962C8B-B14F-4D97-AF65-F5344CB8AC3E}">
        <p14:creationId xmlns:p14="http://schemas.microsoft.com/office/powerpoint/2010/main" val="10062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8C42-8BE8-4543-8ACD-EF85DED1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D2C7-E0BF-4B3A-B91C-B8A6DE50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Which voltmeter in the diagram below will give the largest voltage drop reading?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8CF882-5B7E-4777-869C-736FB5234AD4}"/>
              </a:ext>
            </a:extLst>
          </p:cNvPr>
          <p:cNvGrpSpPr/>
          <p:nvPr/>
        </p:nvGrpSpPr>
        <p:grpSpPr>
          <a:xfrm>
            <a:off x="3737400" y="2848485"/>
            <a:ext cx="3787350" cy="3593288"/>
            <a:chOff x="4413675" y="2962785"/>
            <a:chExt cx="1745280" cy="19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F5BFAA6-114D-45FB-9E40-E9CD981E6E46}"/>
                    </a:ext>
                  </a:extLst>
                </p14:cNvPr>
                <p14:cNvContentPartPr/>
                <p14:nvPr/>
              </p14:nvContentPartPr>
              <p14:xfrm>
                <a:off x="5299275" y="3196425"/>
                <a:ext cx="12600" cy="26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F5BFAA6-114D-45FB-9E40-E9CD981E6E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5243" y="3191732"/>
                  <a:ext cx="20832" cy="274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B1BF06-3DF5-4E5E-96B1-BE61EEE9F320}"/>
                    </a:ext>
                  </a:extLst>
                </p14:cNvPr>
                <p14:cNvContentPartPr/>
                <p14:nvPr/>
              </p14:nvContentPartPr>
              <p14:xfrm>
                <a:off x="5450835" y="2962785"/>
                <a:ext cx="51840" cy="67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B1BF06-3DF5-4E5E-96B1-BE61EEE9F3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46834" y="2958094"/>
                  <a:ext cx="60008" cy="687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D44FD3-E026-4217-B3A1-28570D9885C0}"/>
                    </a:ext>
                  </a:extLst>
                </p14:cNvPr>
                <p14:cNvContentPartPr/>
                <p14:nvPr/>
              </p14:nvContentPartPr>
              <p14:xfrm>
                <a:off x="5500515" y="3232785"/>
                <a:ext cx="651240" cy="739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D44FD3-E026-4217-B3A1-28570D9885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6366" y="3227898"/>
                  <a:ext cx="659372" cy="748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D3227D-ABA9-4DE1-9431-8AECF8667F9F}"/>
                    </a:ext>
                  </a:extLst>
                </p14:cNvPr>
                <p14:cNvContentPartPr/>
                <p14:nvPr/>
              </p14:nvContentPartPr>
              <p14:xfrm>
                <a:off x="5779875" y="3932265"/>
                <a:ext cx="379080" cy="304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D3227D-ABA9-4DE1-9431-8AECF8667F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75892" y="3927576"/>
                  <a:ext cx="387213" cy="313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1AA8DB-2C39-4E06-8E2A-1009437A6CD6}"/>
                    </a:ext>
                  </a:extLst>
                </p14:cNvPr>
                <p14:cNvContentPartPr/>
                <p14:nvPr/>
              </p14:nvContentPartPr>
              <p14:xfrm>
                <a:off x="5470995" y="4074465"/>
                <a:ext cx="276840" cy="342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1AA8DB-2C39-4E06-8E2A-1009437A6C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67012" y="4069576"/>
                  <a:ext cx="284973" cy="351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92123A-0847-49B0-8BE8-64F5E0F2ED43}"/>
                    </a:ext>
                  </a:extLst>
                </p14:cNvPr>
                <p14:cNvContentPartPr/>
                <p14:nvPr/>
              </p14:nvContentPartPr>
              <p14:xfrm>
                <a:off x="5548035" y="4138545"/>
                <a:ext cx="142560" cy="129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92123A-0847-49B0-8BE8-64F5E0F2ED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44047" y="4133847"/>
                  <a:ext cx="150702" cy="139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CCA887-10E4-4A67-A8E5-4B050365D0A5}"/>
                    </a:ext>
                  </a:extLst>
                </p14:cNvPr>
                <p14:cNvContentPartPr/>
                <p14:nvPr/>
              </p14:nvContentPartPr>
              <p14:xfrm>
                <a:off x="5499795" y="4114425"/>
                <a:ext cx="21132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CCA887-10E4-4A67-A8E5-4B050365D0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95808" y="4109539"/>
                  <a:ext cx="219460" cy="2511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452FC6-89ED-44B2-BE89-07F9F378D569}"/>
                    </a:ext>
                  </a:extLst>
                </p14:cNvPr>
                <p14:cNvContentPartPr/>
                <p14:nvPr/>
              </p14:nvContentPartPr>
              <p14:xfrm>
                <a:off x="4901115" y="4200465"/>
                <a:ext cx="596520" cy="56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452FC6-89ED-44B2-BE89-07F9F378D5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6966" y="4195752"/>
                  <a:ext cx="604653" cy="65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29B797-63C2-4887-B5FF-57DC671D556E}"/>
                    </a:ext>
                  </a:extLst>
                </p14:cNvPr>
                <p14:cNvContentPartPr/>
                <p14:nvPr/>
              </p14:nvContentPartPr>
              <p14:xfrm>
                <a:off x="4595475" y="4114785"/>
                <a:ext cx="277200" cy="240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29B797-63C2-4887-B5FF-57DC671D55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1328" y="4109897"/>
                  <a:ext cx="285329" cy="249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526EAE-78E8-445A-AC61-FDA1FBCE54AD}"/>
                    </a:ext>
                  </a:extLst>
                </p14:cNvPr>
                <p14:cNvContentPartPr/>
                <p14:nvPr/>
              </p14:nvContentPartPr>
              <p14:xfrm>
                <a:off x="4636875" y="4160865"/>
                <a:ext cx="153720" cy="9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526EAE-78E8-445A-AC61-FDA1FBCE54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32887" y="4156177"/>
                  <a:ext cx="161863" cy="103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585B042-334B-4757-91E1-0C4777420CA5}"/>
                    </a:ext>
                  </a:extLst>
                </p14:cNvPr>
                <p14:cNvContentPartPr/>
                <p14:nvPr/>
              </p14:nvContentPartPr>
              <p14:xfrm>
                <a:off x="4603035" y="4180305"/>
                <a:ext cx="167040" cy="133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585B042-334B-4757-91E1-0C4777420C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9050" y="4175409"/>
                  <a:ext cx="175176" cy="143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FB6650-84A7-48EA-B775-A9B64AE333CB}"/>
                    </a:ext>
                  </a:extLst>
                </p14:cNvPr>
                <p14:cNvContentPartPr/>
                <p14:nvPr/>
              </p14:nvContentPartPr>
              <p14:xfrm>
                <a:off x="4585395" y="4209825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FB6650-84A7-48EA-B775-A9B64AE333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6755" y="4201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D2D1B7-1404-4F55-9887-C9097BFF6297}"/>
                    </a:ext>
                  </a:extLst>
                </p14:cNvPr>
                <p14:cNvContentPartPr/>
                <p14:nvPr/>
              </p14:nvContentPartPr>
              <p14:xfrm>
                <a:off x="4585395" y="4209825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D2D1B7-1404-4F55-9887-C9097BFF62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6755" y="4201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8AE662-7F2D-449B-B8BC-35857F2C63F2}"/>
                    </a:ext>
                  </a:extLst>
                </p14:cNvPr>
                <p14:cNvContentPartPr/>
                <p14:nvPr/>
              </p14:nvContentPartPr>
              <p14:xfrm>
                <a:off x="4413675" y="3263025"/>
                <a:ext cx="885240" cy="946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8AE662-7F2D-449B-B8BC-35857F2C63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09526" y="3258336"/>
                  <a:ext cx="893372" cy="956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198F561-93ED-46F4-9066-026E4EBCB99C}"/>
                    </a:ext>
                  </a:extLst>
                </p14:cNvPr>
                <p14:cNvContentPartPr/>
                <p14:nvPr/>
              </p14:nvContentPartPr>
              <p14:xfrm>
                <a:off x="4599075" y="4505025"/>
                <a:ext cx="204480" cy="28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198F561-93ED-46F4-9066-026E4EBCB9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94922" y="4500335"/>
                  <a:ext cx="212619" cy="294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0BCFE2E-FF48-45A9-B397-79027618F9F9}"/>
                    </a:ext>
                  </a:extLst>
                </p14:cNvPr>
                <p14:cNvContentPartPr/>
                <p14:nvPr/>
              </p14:nvContentPartPr>
              <p14:xfrm>
                <a:off x="4826595" y="4725705"/>
                <a:ext cx="4680" cy="12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0BCFE2E-FF48-45A9-B397-79027618F9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22262" y="4720809"/>
                  <a:ext cx="13173" cy="131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CDD85E-6125-4997-BC0E-733CD8FE3E38}"/>
                    </a:ext>
                  </a:extLst>
                </p14:cNvPr>
                <p14:cNvContentPartPr/>
                <p14:nvPr/>
              </p14:nvContentPartPr>
              <p14:xfrm>
                <a:off x="4545075" y="4451745"/>
                <a:ext cx="435960" cy="44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CDD85E-6125-4997-BC0E-733CD8FE3E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0926" y="4447053"/>
                  <a:ext cx="444092" cy="449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7F7F02B-8149-47D8-B49C-16FF566D245E}"/>
                    </a:ext>
                  </a:extLst>
                </p14:cNvPr>
                <p14:cNvContentPartPr/>
                <p14:nvPr/>
              </p14:nvContentPartPr>
              <p14:xfrm>
                <a:off x="4446435" y="4201545"/>
                <a:ext cx="117360" cy="463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7F7F02B-8149-47D8-B49C-16FF566D24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42273" y="4196658"/>
                  <a:ext cx="125517" cy="47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7F0F9B-7A8B-4A2B-ADB8-86BA545640A2}"/>
                    </a:ext>
                  </a:extLst>
                </p14:cNvPr>
                <p14:cNvContentPartPr/>
                <p14:nvPr/>
              </p14:nvContentPartPr>
              <p14:xfrm>
                <a:off x="4973115" y="4237905"/>
                <a:ext cx="144360" cy="386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7F0F9B-7A8B-4A2B-ADB8-86BA545640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68962" y="4233018"/>
                  <a:ext cx="152500" cy="396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26886C-0E70-4DBF-957E-92F7DBEE99BB}"/>
                    </a:ext>
                  </a:extLst>
                </p14:cNvPr>
                <p14:cNvContentPartPr/>
                <p14:nvPr/>
              </p14:nvContentPartPr>
              <p14:xfrm>
                <a:off x="5554875" y="4579545"/>
                <a:ext cx="171360" cy="209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26886C-0E70-4DBF-957E-92F7DBEE99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50724" y="4574654"/>
                  <a:ext cx="179496" cy="21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313594-2C29-4546-B5CA-8C17FDCF793A}"/>
                    </a:ext>
                  </a:extLst>
                </p14:cNvPr>
                <p14:cNvContentPartPr/>
                <p14:nvPr/>
              </p14:nvContentPartPr>
              <p14:xfrm>
                <a:off x="5706435" y="4726425"/>
                <a:ext cx="151920" cy="109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313594-2C29-4546-B5CA-8C17FDCF79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02284" y="4721736"/>
                  <a:ext cx="160056" cy="119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346066-60F0-428F-9A0B-E7092819F480}"/>
                    </a:ext>
                  </a:extLst>
                </p14:cNvPr>
                <p14:cNvContentPartPr/>
                <p14:nvPr/>
              </p14:nvContentPartPr>
              <p14:xfrm>
                <a:off x="5476755" y="4447785"/>
                <a:ext cx="486360" cy="465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346066-60F0-428F-9A0B-E7092819F4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72771" y="4443095"/>
                  <a:ext cx="494494" cy="474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914FC89-F0EB-4508-88F0-38E211C4BF47}"/>
                    </a:ext>
                  </a:extLst>
                </p14:cNvPr>
                <p14:cNvContentPartPr/>
                <p14:nvPr/>
              </p14:nvContentPartPr>
              <p14:xfrm>
                <a:off x="5361195" y="4236105"/>
                <a:ext cx="146520" cy="412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914FC89-F0EB-4508-88F0-38E211C4BF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57042" y="4231219"/>
                  <a:ext cx="154660" cy="421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667D30-2781-452A-ABEB-9584DD453C86}"/>
                    </a:ext>
                  </a:extLst>
                </p14:cNvPr>
                <p14:cNvContentPartPr/>
                <p14:nvPr/>
              </p14:nvContentPartPr>
              <p14:xfrm>
                <a:off x="5955195" y="4237185"/>
                <a:ext cx="94680" cy="413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667D30-2781-452A-ABEB-9584DD453C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51035" y="4232495"/>
                  <a:ext cx="102833" cy="422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B7E1FA7-436B-4BF8-B4DC-6E046E3B6281}"/>
                    </a:ext>
                  </a:extLst>
                </p14:cNvPr>
                <p14:cNvContentPartPr/>
                <p14:nvPr/>
              </p14:nvContentPartPr>
              <p14:xfrm>
                <a:off x="5298915" y="3673785"/>
                <a:ext cx="261000" cy="26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B7E1FA7-436B-4BF8-B4DC-6E046E3B628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94933" y="3668895"/>
                  <a:ext cx="269130" cy="273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D2D005-FEAC-4EB8-A5BD-79D47514B84E}"/>
                    </a:ext>
                  </a:extLst>
                </p14:cNvPr>
                <p14:cNvContentPartPr/>
                <p14:nvPr/>
              </p14:nvContentPartPr>
              <p14:xfrm>
                <a:off x="5444715" y="3875385"/>
                <a:ext cx="134280" cy="134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D2D005-FEAC-4EB8-A5BD-79D47514B8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0731" y="3870493"/>
                  <a:ext cx="142413" cy="14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8911B2E-FDF5-4806-8C63-847F02C54FB6}"/>
                    </a:ext>
                  </a:extLst>
                </p14:cNvPr>
                <p14:cNvContentPartPr/>
                <p14:nvPr/>
              </p14:nvContentPartPr>
              <p14:xfrm>
                <a:off x="5242395" y="3608265"/>
                <a:ext cx="525600" cy="39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8911B2E-FDF5-4806-8C63-847F02C54F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38246" y="3603573"/>
                  <a:ext cx="533732" cy="40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CCF41B-C846-4026-AD67-D2C8D8B83E71}"/>
                    </a:ext>
                  </a:extLst>
                </p14:cNvPr>
                <p14:cNvContentPartPr/>
                <p14:nvPr/>
              </p14:nvContentPartPr>
              <p14:xfrm>
                <a:off x="5139435" y="3292545"/>
                <a:ext cx="140040" cy="491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CCF41B-C846-4026-AD67-D2C8D8B83E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35448" y="3287854"/>
                  <a:ext cx="148180" cy="50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B7C8288-BF22-4384-9133-B651805814A4}"/>
                    </a:ext>
                  </a:extLst>
                </p14:cNvPr>
                <p14:cNvContentPartPr/>
                <p14:nvPr/>
              </p14:nvContentPartPr>
              <p14:xfrm>
                <a:off x="5771595" y="3218385"/>
                <a:ext cx="170280" cy="57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B7C8288-BF22-4384-9133-B651805814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67612" y="3213501"/>
                  <a:ext cx="178412" cy="58125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589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0675-9A17-4848-B32F-B1C7FC06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Independent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C0DB-62C5-4472-BFB9-27C3D62D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What is voltage?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What is a ‘voltage drop’, and why do we use it to measure the voltage of a circuit?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Which part of the circuit is the part that causes electrocution – the current, or the voltage?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Even though (your answer from above) is the reason for electrocution, we also need to be worried about the other one. Why?</a:t>
            </a:r>
          </a:p>
        </p:txBody>
      </p:sp>
    </p:spTree>
    <p:extLst>
      <p:ext uri="{BB962C8B-B14F-4D97-AF65-F5344CB8AC3E}">
        <p14:creationId xmlns:p14="http://schemas.microsoft.com/office/powerpoint/2010/main" val="129103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32B-E086-4AFB-95A1-80BF9711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A8DE-F261-4B42-8CAC-C33FB92D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what voltage and current are in a circuit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define voltage and current, including their units</a:t>
            </a:r>
          </a:p>
          <a:p>
            <a:pPr lvl="1"/>
            <a:r>
              <a:rPr lang="en-AU" dirty="0"/>
              <a:t>We will be able to describe how to measure voltage and current in a circuit</a:t>
            </a:r>
          </a:p>
          <a:p>
            <a:pPr lvl="1"/>
            <a:r>
              <a:rPr lang="en-AU" dirty="0"/>
              <a:t>We will be able to explain how voltage and current relate to electrons in a circuit</a:t>
            </a:r>
          </a:p>
        </p:txBody>
      </p:sp>
    </p:spTree>
    <p:extLst>
      <p:ext uri="{BB962C8B-B14F-4D97-AF65-F5344CB8AC3E}">
        <p14:creationId xmlns:p14="http://schemas.microsoft.com/office/powerpoint/2010/main" val="37598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DF97-8A9A-4E7A-B0EA-31103B20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Voltage and current</a:t>
            </a:r>
          </a:p>
        </p:txBody>
      </p:sp>
    </p:spTree>
    <p:extLst>
      <p:ext uri="{BB962C8B-B14F-4D97-AF65-F5344CB8AC3E}">
        <p14:creationId xmlns:p14="http://schemas.microsoft.com/office/powerpoint/2010/main" val="373424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432B-E086-4AFB-95A1-80BF9711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A8DE-F261-4B42-8CAC-C33FB92D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what voltage and current are in a circuit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define voltage and current, including their units</a:t>
            </a:r>
          </a:p>
          <a:p>
            <a:pPr lvl="1"/>
            <a:r>
              <a:rPr lang="en-AU" dirty="0"/>
              <a:t>We will be able to describe how to measure voltage and current in a circuit</a:t>
            </a:r>
          </a:p>
          <a:p>
            <a:pPr lvl="1"/>
            <a:r>
              <a:rPr lang="en-AU" dirty="0"/>
              <a:t>We will be able to explain how voltage and current relate to electrons in a circuit</a:t>
            </a:r>
          </a:p>
        </p:txBody>
      </p:sp>
    </p:spTree>
    <p:extLst>
      <p:ext uri="{BB962C8B-B14F-4D97-AF65-F5344CB8AC3E}">
        <p14:creationId xmlns:p14="http://schemas.microsoft.com/office/powerpoint/2010/main" val="19152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BFD1-290A-4EAE-B79D-6775CC97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Electrocution?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927FB-5C0E-46A3-926D-3EFB15730822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https://www.youtube.com/watch?v=bqIVwa9VFDM&amp;ab_channel=SciShow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4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C6DA-7522-4E85-AD6C-9CED997C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C867-34C4-4106-88AE-1805C7C2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5315"/>
          </a:xfrm>
        </p:spPr>
        <p:txBody>
          <a:bodyPr>
            <a:normAutofit/>
          </a:bodyPr>
          <a:lstStyle/>
          <a:p>
            <a:r>
              <a:rPr lang="en-AU" dirty="0"/>
              <a:t>How ‘fast’ the electrons run through the circuit – measured in amperes (A), and measured using an ammeter</a:t>
            </a:r>
          </a:p>
          <a:p>
            <a:endParaRPr lang="en-AU" dirty="0"/>
          </a:p>
          <a:p>
            <a:r>
              <a:rPr lang="en-AU" dirty="0"/>
              <a:t>Visualising the ampere is a little tricky – but it’s a measure of how many electrons run through the system every second (technically, 1 A = 6.2*10</a:t>
            </a:r>
            <a:r>
              <a:rPr lang="en-AU" baseline="30000" dirty="0"/>
              <a:t>18</a:t>
            </a:r>
            <a:r>
              <a:rPr lang="en-AU" dirty="0"/>
              <a:t> electrons/second)</a:t>
            </a:r>
          </a:p>
          <a:p>
            <a:endParaRPr lang="en-AU" dirty="0"/>
          </a:p>
          <a:p>
            <a:r>
              <a:rPr lang="en-AU" dirty="0"/>
              <a:t>We sometimes call that amount a ‘coulomb’, C. 1 C = 1 A * 1 s</a:t>
            </a:r>
          </a:p>
          <a:p>
            <a:endParaRPr lang="en-AU" dirty="0"/>
          </a:p>
          <a:p>
            <a:r>
              <a:rPr lang="en-AU" dirty="0"/>
              <a:t>Typically, electrons flow from the negative part of the battery to the positive part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2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0FE3-011D-4182-A474-13F1F71D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current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EFC24-7F30-4396-9A34-5E89429E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https://phet.colorado.edu/sims/html/circuit-construction-kit-dc/latest/circuit-construction-kit-dc_en.html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0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2A55-5540-47CC-B6B1-B8FC6F70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655D-D058-4A9B-A08B-AD0D06F0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much energy we COULD use in a circuit – measured in volts (V), using a voltmeter</a:t>
            </a:r>
          </a:p>
          <a:p>
            <a:endParaRPr lang="en-AU" dirty="0"/>
          </a:p>
          <a:p>
            <a:r>
              <a:rPr lang="en-AU" dirty="0"/>
              <a:t>Think of it like just before playing a football game – voltage is all the energy the players have before going out on the field. It’s the “potential energy” of the circuit; the energy that’s ready to be used, and just needs to be used for something</a:t>
            </a:r>
          </a:p>
          <a:p>
            <a:endParaRPr lang="en-AU" dirty="0"/>
          </a:p>
          <a:p>
            <a:r>
              <a:rPr lang="en-AU" dirty="0"/>
              <a:t>Measuring voltage is very difficult, because it’s technically energy that doesn’t exist yet – it is energy that wants to exist, but doesn’t yet</a:t>
            </a:r>
          </a:p>
        </p:txBody>
      </p:sp>
    </p:spTree>
    <p:extLst>
      <p:ext uri="{BB962C8B-B14F-4D97-AF65-F5344CB8AC3E}">
        <p14:creationId xmlns:p14="http://schemas.microsoft.com/office/powerpoint/2010/main" val="42675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758B-6887-4E0B-BE28-A7F4026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DE21-37F6-4FAA-A9CC-FF57105F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Instead of measuring the voltage of something, we measure the ‘voltage drop’ – how many volts did we lose across the circuit</a:t>
            </a:r>
          </a:p>
          <a:p>
            <a:endParaRPr lang="en-AU" dirty="0"/>
          </a:p>
          <a:p>
            <a:r>
              <a:rPr lang="en-AU" dirty="0"/>
              <a:t>We do this by looking at the amount of volts at the start of the circuit, then the amount at the end, and comparing the two</a:t>
            </a:r>
          </a:p>
          <a:p>
            <a:endParaRPr lang="en-AU" dirty="0"/>
          </a:p>
          <a:p>
            <a:r>
              <a:rPr lang="en-AU" dirty="0"/>
              <a:t>We can measure voltage drops in multiple places to see how much goes to different parts of the circuit</a:t>
            </a:r>
          </a:p>
        </p:txBody>
      </p:sp>
    </p:spTree>
    <p:extLst>
      <p:ext uri="{BB962C8B-B14F-4D97-AF65-F5344CB8AC3E}">
        <p14:creationId xmlns:p14="http://schemas.microsoft.com/office/powerpoint/2010/main" val="41146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0FE3-011D-4182-A474-13F1F71D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Visualising voltage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4FBDD-25C8-420F-AE6E-8C41668B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https://phet.colorado.edu/sims/html/circuit-construction-kit-dc/latest/circuit-construction-kit-dc_en.html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2800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65F8FF-9957-4790-8D53-7E0D00A8678A}"/>
</file>

<file path=customXml/itemProps2.xml><?xml version="1.0" encoding="utf-8"?>
<ds:datastoreItem xmlns:ds="http://schemas.openxmlformats.org/officeDocument/2006/customXml" ds:itemID="{A1C8C25B-2188-4226-9A2A-1270116F40C0}"/>
</file>

<file path=customXml/itemProps3.xml><?xml version="1.0" encoding="utf-8"?>
<ds:datastoreItem xmlns:ds="http://schemas.openxmlformats.org/officeDocument/2006/customXml" ds:itemID="{7C7B9E27-FD26-4AA7-828A-7122D2BBF1A9}"/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653</TotalTime>
  <Words>602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Do now</vt:lpstr>
      <vt:lpstr>Voltage and current</vt:lpstr>
      <vt:lpstr>aims</vt:lpstr>
      <vt:lpstr>Electrocution?</vt:lpstr>
      <vt:lpstr>current</vt:lpstr>
      <vt:lpstr>Visualising current</vt:lpstr>
      <vt:lpstr>voltage</vt:lpstr>
      <vt:lpstr>Measuring voltage</vt:lpstr>
      <vt:lpstr>Visualising voltage</vt:lpstr>
      <vt:lpstr>Practice questions</vt:lpstr>
      <vt:lpstr>More practice questions</vt:lpstr>
      <vt:lpstr>Independent working</vt:lpstr>
      <vt:lpstr>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Beards</dc:creator>
  <cp:lastModifiedBy>BEARDS Michael [Southern River College]</cp:lastModifiedBy>
  <cp:revision>22</cp:revision>
  <dcterms:created xsi:type="dcterms:W3CDTF">2021-03-15T08:47:19Z</dcterms:created>
  <dcterms:modified xsi:type="dcterms:W3CDTF">2022-03-21T03:46:03Z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87300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