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73" r:id="rId2"/>
  </p:sldMasterIdLst>
  <p:notesMasterIdLst>
    <p:notesMasterId r:id="rId18"/>
  </p:notesMasterIdLst>
  <p:sldIdLst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5F5D2-422A-4AF7-9EB4-D923130C21F5}" v="41" dt="2021-02-22T01:11:28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152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TE Robert [Southern River College]" userId="fb834569-7589-4a7a-8d6a-f95d2d5f36a3" providerId="ADAL" clId="{92F5F5D2-422A-4AF7-9EB4-D923130C21F5}"/>
    <pc:docChg chg="undo redo custSel addSld delSld modSld sldOrd">
      <pc:chgData name="FORTE Robert [Southern River College]" userId="fb834569-7589-4a7a-8d6a-f95d2d5f36a3" providerId="ADAL" clId="{92F5F5D2-422A-4AF7-9EB4-D923130C21F5}" dt="2021-02-22T01:11:28.766" v="787"/>
      <pc:docMkLst>
        <pc:docMk/>
      </pc:docMkLst>
      <pc:sldChg chg="modSp add mod">
        <pc:chgData name="FORTE Robert [Southern River College]" userId="fb834569-7589-4a7a-8d6a-f95d2d5f36a3" providerId="ADAL" clId="{92F5F5D2-422A-4AF7-9EB4-D923130C21F5}" dt="2021-02-17T00:11:51.947" v="80" actId="20577"/>
        <pc:sldMkLst>
          <pc:docMk/>
          <pc:sldMk cId="0" sldId="257"/>
        </pc:sldMkLst>
        <pc:spChg chg="mod">
          <ac:chgData name="FORTE Robert [Southern River College]" userId="fb834569-7589-4a7a-8d6a-f95d2d5f36a3" providerId="ADAL" clId="{92F5F5D2-422A-4AF7-9EB4-D923130C21F5}" dt="2021-02-17T00:11:51.947" v="80" actId="20577"/>
          <ac:spMkLst>
            <pc:docMk/>
            <pc:sldMk cId="0" sldId="257"/>
            <ac:spMk id="244" creationId="{00000000-0000-0000-0000-000000000000}"/>
          </ac:spMkLst>
        </pc:spChg>
      </pc:sldChg>
      <pc:sldChg chg="new del">
        <pc:chgData name="FORTE Robert [Southern River College]" userId="fb834569-7589-4a7a-8d6a-f95d2d5f36a3" providerId="ADAL" clId="{92F5F5D2-422A-4AF7-9EB4-D923130C21F5}" dt="2021-02-17T00:09:59.619" v="6" actId="47"/>
        <pc:sldMkLst>
          <pc:docMk/>
          <pc:sldMk cId="676692626" sldId="259"/>
        </pc:sldMkLst>
      </pc:sldChg>
      <pc:sldChg chg="modSp add mod">
        <pc:chgData name="FORTE Robert [Southern River College]" userId="fb834569-7589-4a7a-8d6a-f95d2d5f36a3" providerId="ADAL" clId="{92F5F5D2-422A-4AF7-9EB4-D923130C21F5}" dt="2021-02-17T00:13:02.159" v="96"/>
        <pc:sldMkLst>
          <pc:docMk/>
          <pc:sldMk cId="3360900156" sldId="259"/>
        </pc:sldMkLst>
        <pc:spChg chg="mod">
          <ac:chgData name="FORTE Robert [Southern River College]" userId="fb834569-7589-4a7a-8d6a-f95d2d5f36a3" providerId="ADAL" clId="{92F5F5D2-422A-4AF7-9EB4-D923130C21F5}" dt="2021-02-17T00:13:02.159" v="96"/>
          <ac:spMkLst>
            <pc:docMk/>
            <pc:sldMk cId="3360900156" sldId="259"/>
            <ac:spMk id="244" creationId="{00000000-0000-0000-0000-000000000000}"/>
          </ac:spMkLst>
        </pc:spChg>
      </pc:sldChg>
      <pc:sldChg chg="addSp delSp modSp add mod">
        <pc:chgData name="FORTE Robert [Southern River College]" userId="fb834569-7589-4a7a-8d6a-f95d2d5f36a3" providerId="ADAL" clId="{92F5F5D2-422A-4AF7-9EB4-D923130C21F5}" dt="2021-02-17T00:14:34.099" v="127" actId="22"/>
        <pc:sldMkLst>
          <pc:docMk/>
          <pc:sldMk cId="302519271" sldId="260"/>
        </pc:sldMkLst>
        <pc:spChg chg="add del">
          <ac:chgData name="FORTE Robert [Southern River College]" userId="fb834569-7589-4a7a-8d6a-f95d2d5f36a3" providerId="ADAL" clId="{92F5F5D2-422A-4AF7-9EB4-D923130C21F5}" dt="2021-02-17T00:14:34.099" v="127" actId="22"/>
          <ac:spMkLst>
            <pc:docMk/>
            <pc:sldMk cId="302519271" sldId="260"/>
            <ac:spMk id="4" creationId="{FB1EC8A9-2F23-4355-B0CB-7112A7AB5A11}"/>
          </ac:spMkLst>
        </pc:spChg>
        <pc:spChg chg="mod">
          <ac:chgData name="FORTE Robert [Southern River College]" userId="fb834569-7589-4a7a-8d6a-f95d2d5f36a3" providerId="ADAL" clId="{92F5F5D2-422A-4AF7-9EB4-D923130C21F5}" dt="2021-02-17T00:13:45.616" v="124" actId="121"/>
          <ac:spMkLst>
            <pc:docMk/>
            <pc:sldMk cId="302519271" sldId="260"/>
            <ac:spMk id="244" creationId="{00000000-0000-0000-0000-000000000000}"/>
          </ac:spMkLst>
        </pc:spChg>
      </pc:sldChg>
      <pc:sldChg chg="del">
        <pc:chgData name="FORTE Robert [Southern River College]" userId="fb834569-7589-4a7a-8d6a-f95d2d5f36a3" providerId="ADAL" clId="{92F5F5D2-422A-4AF7-9EB4-D923130C21F5}" dt="2021-02-17T00:09:45.598" v="4" actId="47"/>
        <pc:sldMkLst>
          <pc:docMk/>
          <pc:sldMk cId="1529672291" sldId="260"/>
        </pc:sldMkLst>
      </pc:sldChg>
      <pc:sldChg chg="addSp delSp modSp new mod">
        <pc:chgData name="FORTE Robert [Southern River College]" userId="fb834569-7589-4a7a-8d6a-f95d2d5f36a3" providerId="ADAL" clId="{92F5F5D2-422A-4AF7-9EB4-D923130C21F5}" dt="2021-02-17T00:15:49.512" v="198" actId="20577"/>
        <pc:sldMkLst>
          <pc:docMk/>
          <pc:sldMk cId="2374691613" sldId="261"/>
        </pc:sldMkLst>
        <pc:spChg chg="del">
          <ac:chgData name="FORTE Robert [Southern River College]" userId="fb834569-7589-4a7a-8d6a-f95d2d5f36a3" providerId="ADAL" clId="{92F5F5D2-422A-4AF7-9EB4-D923130C21F5}" dt="2021-02-17T00:14:37.227" v="128" actId="478"/>
          <ac:spMkLst>
            <pc:docMk/>
            <pc:sldMk cId="2374691613" sldId="261"/>
            <ac:spMk id="2" creationId="{288AFE40-02E3-4952-9327-5807F593B721}"/>
          </ac:spMkLst>
        </pc:spChg>
        <pc:spChg chg="add mod">
          <ac:chgData name="FORTE Robert [Southern River College]" userId="fb834569-7589-4a7a-8d6a-f95d2d5f36a3" providerId="ADAL" clId="{92F5F5D2-422A-4AF7-9EB4-D923130C21F5}" dt="2021-02-17T00:15:13.240" v="145" actId="1076"/>
          <ac:spMkLst>
            <pc:docMk/>
            <pc:sldMk cId="2374691613" sldId="261"/>
            <ac:spMk id="4" creationId="{40684978-8957-4F83-B8C0-A07586E70C52}"/>
          </ac:spMkLst>
        </pc:spChg>
        <pc:spChg chg="add mod">
          <ac:chgData name="FORTE Robert [Southern River College]" userId="fb834569-7589-4a7a-8d6a-f95d2d5f36a3" providerId="ADAL" clId="{92F5F5D2-422A-4AF7-9EB4-D923130C21F5}" dt="2021-02-17T00:15:49.512" v="198" actId="20577"/>
          <ac:spMkLst>
            <pc:docMk/>
            <pc:sldMk cId="2374691613" sldId="261"/>
            <ac:spMk id="5" creationId="{3E9D500A-FC5E-49CE-B993-4433FAD3A2EB}"/>
          </ac:spMkLst>
        </pc:spChg>
      </pc:sldChg>
      <pc:sldChg chg="del">
        <pc:chgData name="FORTE Robert [Southern River College]" userId="fb834569-7589-4a7a-8d6a-f95d2d5f36a3" providerId="ADAL" clId="{92F5F5D2-422A-4AF7-9EB4-D923130C21F5}" dt="2021-02-17T00:09:45.424" v="3" actId="47"/>
        <pc:sldMkLst>
          <pc:docMk/>
          <pc:sldMk cId="2843826986" sldId="261"/>
        </pc:sldMkLst>
      </pc:sldChg>
      <pc:sldChg chg="del">
        <pc:chgData name="FORTE Robert [Southern River College]" userId="fb834569-7589-4a7a-8d6a-f95d2d5f36a3" providerId="ADAL" clId="{92F5F5D2-422A-4AF7-9EB4-D923130C21F5}" dt="2021-02-17T00:09:45.096" v="2" actId="47"/>
        <pc:sldMkLst>
          <pc:docMk/>
          <pc:sldMk cId="1789699346" sldId="262"/>
        </pc:sldMkLst>
      </pc:sldChg>
      <pc:sldChg chg="modSp add mod">
        <pc:chgData name="FORTE Robert [Southern River College]" userId="fb834569-7589-4a7a-8d6a-f95d2d5f36a3" providerId="ADAL" clId="{92F5F5D2-422A-4AF7-9EB4-D923130C21F5}" dt="2021-02-17T00:17:09.072" v="243" actId="1076"/>
        <pc:sldMkLst>
          <pc:docMk/>
          <pc:sldMk cId="3029298847" sldId="262"/>
        </pc:sldMkLst>
        <pc:spChg chg="mod">
          <ac:chgData name="FORTE Robert [Southern River College]" userId="fb834569-7589-4a7a-8d6a-f95d2d5f36a3" providerId="ADAL" clId="{92F5F5D2-422A-4AF7-9EB4-D923130C21F5}" dt="2021-02-17T00:17:09.072" v="243" actId="1076"/>
          <ac:spMkLst>
            <pc:docMk/>
            <pc:sldMk cId="3029298847" sldId="262"/>
            <ac:spMk id="4" creationId="{40684978-8957-4F83-B8C0-A07586E70C52}"/>
          </ac:spMkLst>
        </pc:spChg>
      </pc:sldChg>
      <pc:sldChg chg="new del">
        <pc:chgData name="FORTE Robert [Southern River College]" userId="fb834569-7589-4a7a-8d6a-f95d2d5f36a3" providerId="ADAL" clId="{92F5F5D2-422A-4AF7-9EB4-D923130C21F5}" dt="2021-02-17T00:09:31.674" v="1" actId="680"/>
        <pc:sldMkLst>
          <pc:docMk/>
          <pc:sldMk cId="2442258703" sldId="263"/>
        </pc:sldMkLst>
      </pc:sldChg>
      <pc:sldChg chg="modSp add mod ord">
        <pc:chgData name="FORTE Robert [Southern River College]" userId="fb834569-7589-4a7a-8d6a-f95d2d5f36a3" providerId="ADAL" clId="{92F5F5D2-422A-4AF7-9EB4-D923130C21F5}" dt="2021-02-17T00:17:42.901" v="291"/>
        <pc:sldMkLst>
          <pc:docMk/>
          <pc:sldMk cId="3781358830" sldId="263"/>
        </pc:sldMkLst>
        <pc:spChg chg="mod">
          <ac:chgData name="FORTE Robert [Southern River College]" userId="fb834569-7589-4a7a-8d6a-f95d2d5f36a3" providerId="ADAL" clId="{92F5F5D2-422A-4AF7-9EB4-D923130C21F5}" dt="2021-02-17T00:17:36.696" v="289" actId="20577"/>
          <ac:spMkLst>
            <pc:docMk/>
            <pc:sldMk cId="3781358830" sldId="263"/>
            <ac:spMk id="4" creationId="{40684978-8957-4F83-B8C0-A07586E70C52}"/>
          </ac:spMkLst>
        </pc:spChg>
      </pc:sldChg>
      <pc:sldChg chg="modSp add mod">
        <pc:chgData name="FORTE Robert [Southern River College]" userId="fb834569-7589-4a7a-8d6a-f95d2d5f36a3" providerId="ADAL" clId="{92F5F5D2-422A-4AF7-9EB4-D923130C21F5}" dt="2021-02-17T00:18:37.837" v="368" actId="20577"/>
        <pc:sldMkLst>
          <pc:docMk/>
          <pc:sldMk cId="1550461526" sldId="264"/>
        </pc:sldMkLst>
        <pc:spChg chg="mod">
          <ac:chgData name="FORTE Robert [Southern River College]" userId="fb834569-7589-4a7a-8d6a-f95d2d5f36a3" providerId="ADAL" clId="{92F5F5D2-422A-4AF7-9EB4-D923130C21F5}" dt="2021-02-17T00:18:37.837" v="368" actId="20577"/>
          <ac:spMkLst>
            <pc:docMk/>
            <pc:sldMk cId="1550461526" sldId="264"/>
            <ac:spMk id="244" creationId="{00000000-0000-0000-0000-000000000000}"/>
          </ac:spMkLst>
        </pc:spChg>
      </pc:sldChg>
      <pc:sldChg chg="modSp add mod">
        <pc:chgData name="FORTE Robert [Southern River College]" userId="fb834569-7589-4a7a-8d6a-f95d2d5f36a3" providerId="ADAL" clId="{92F5F5D2-422A-4AF7-9EB4-D923130C21F5}" dt="2021-02-17T00:19:07.794" v="410" actId="20577"/>
        <pc:sldMkLst>
          <pc:docMk/>
          <pc:sldMk cId="1231792028" sldId="265"/>
        </pc:sldMkLst>
        <pc:spChg chg="mod">
          <ac:chgData name="FORTE Robert [Southern River College]" userId="fb834569-7589-4a7a-8d6a-f95d2d5f36a3" providerId="ADAL" clId="{92F5F5D2-422A-4AF7-9EB4-D923130C21F5}" dt="2021-02-17T00:19:07.794" v="410" actId="20577"/>
          <ac:spMkLst>
            <pc:docMk/>
            <pc:sldMk cId="1231792028" sldId="265"/>
            <ac:spMk id="244" creationId="{00000000-0000-0000-0000-000000000000}"/>
          </ac:spMkLst>
        </pc:spChg>
      </pc:sldChg>
      <pc:sldChg chg="modSp add mod">
        <pc:chgData name="FORTE Robert [Southern River College]" userId="fb834569-7589-4a7a-8d6a-f95d2d5f36a3" providerId="ADAL" clId="{92F5F5D2-422A-4AF7-9EB4-D923130C21F5}" dt="2021-02-17T00:20:58.526" v="510" actId="20577"/>
        <pc:sldMkLst>
          <pc:docMk/>
          <pc:sldMk cId="1491382126" sldId="266"/>
        </pc:sldMkLst>
        <pc:spChg chg="mod">
          <ac:chgData name="FORTE Robert [Southern River College]" userId="fb834569-7589-4a7a-8d6a-f95d2d5f36a3" providerId="ADAL" clId="{92F5F5D2-422A-4AF7-9EB4-D923130C21F5}" dt="2021-02-17T00:20:58.526" v="510" actId="20577"/>
          <ac:spMkLst>
            <pc:docMk/>
            <pc:sldMk cId="1491382126" sldId="266"/>
            <ac:spMk id="244" creationId="{00000000-0000-0000-0000-000000000000}"/>
          </ac:spMkLst>
        </pc:spChg>
      </pc:sldChg>
      <pc:sldChg chg="addSp modSp add mod">
        <pc:chgData name="FORTE Robert [Southern River College]" userId="fb834569-7589-4a7a-8d6a-f95d2d5f36a3" providerId="ADAL" clId="{92F5F5D2-422A-4AF7-9EB4-D923130C21F5}" dt="2021-02-17T00:23:45.243" v="597" actId="1076"/>
        <pc:sldMkLst>
          <pc:docMk/>
          <pc:sldMk cId="443367043" sldId="267"/>
        </pc:sldMkLst>
        <pc:spChg chg="mod">
          <ac:chgData name="FORTE Robert [Southern River College]" userId="fb834569-7589-4a7a-8d6a-f95d2d5f36a3" providerId="ADAL" clId="{92F5F5D2-422A-4AF7-9EB4-D923130C21F5}" dt="2021-02-17T00:21:29.150" v="553" actId="20577"/>
          <ac:spMkLst>
            <pc:docMk/>
            <pc:sldMk cId="443367043" sldId="267"/>
            <ac:spMk id="244" creationId="{00000000-0000-0000-0000-000000000000}"/>
          </ac:spMkLst>
        </pc:spChg>
        <pc:picChg chg="add mod">
          <ac:chgData name="FORTE Robert [Southern River College]" userId="fb834569-7589-4a7a-8d6a-f95d2d5f36a3" providerId="ADAL" clId="{92F5F5D2-422A-4AF7-9EB4-D923130C21F5}" dt="2021-02-17T00:23:45.243" v="597" actId="1076"/>
          <ac:picMkLst>
            <pc:docMk/>
            <pc:sldMk cId="443367043" sldId="267"/>
            <ac:picMk id="3" creationId="{229A7B68-5780-46F9-A97A-8FE463D3EC35}"/>
          </ac:picMkLst>
        </pc:picChg>
      </pc:sldChg>
      <pc:sldChg chg="addSp delSp modSp add mod">
        <pc:chgData name="FORTE Robert [Southern River College]" userId="fb834569-7589-4a7a-8d6a-f95d2d5f36a3" providerId="ADAL" clId="{92F5F5D2-422A-4AF7-9EB4-D923130C21F5}" dt="2021-02-17T09:38:53.476" v="717" actId="14100"/>
        <pc:sldMkLst>
          <pc:docMk/>
          <pc:sldMk cId="4705643" sldId="268"/>
        </pc:sldMkLst>
        <pc:spChg chg="mod">
          <ac:chgData name="FORTE Robert [Southern River College]" userId="fb834569-7589-4a7a-8d6a-f95d2d5f36a3" providerId="ADAL" clId="{92F5F5D2-422A-4AF7-9EB4-D923130C21F5}" dt="2021-02-17T09:36:45.378" v="638" actId="20577"/>
          <ac:spMkLst>
            <pc:docMk/>
            <pc:sldMk cId="4705643" sldId="268"/>
            <ac:spMk id="244" creationId="{00000000-0000-0000-0000-000000000000}"/>
          </ac:spMkLst>
        </pc:spChg>
        <pc:picChg chg="add del mod">
          <ac:chgData name="FORTE Robert [Southern River College]" userId="fb834569-7589-4a7a-8d6a-f95d2d5f36a3" providerId="ADAL" clId="{92F5F5D2-422A-4AF7-9EB4-D923130C21F5}" dt="2021-02-17T09:36:46.651" v="639" actId="478"/>
          <ac:picMkLst>
            <pc:docMk/>
            <pc:sldMk cId="4705643" sldId="268"/>
            <ac:picMk id="3" creationId="{5A9666CF-81BC-4752-A5D3-251BB51F5AEF}"/>
          </ac:picMkLst>
        </pc:picChg>
        <pc:picChg chg="add mod">
          <ac:chgData name="FORTE Robert [Southern River College]" userId="fb834569-7589-4a7a-8d6a-f95d2d5f36a3" providerId="ADAL" clId="{92F5F5D2-422A-4AF7-9EB4-D923130C21F5}" dt="2021-02-17T09:38:53.476" v="717" actId="14100"/>
          <ac:picMkLst>
            <pc:docMk/>
            <pc:sldMk cId="4705643" sldId="268"/>
            <ac:picMk id="2050" creationId="{D0BE0A09-9C9E-4CDB-B5F6-D1377EE5D07F}"/>
          </ac:picMkLst>
        </pc:picChg>
      </pc:sldChg>
      <pc:sldChg chg="add ord">
        <pc:chgData name="FORTE Robert [Southern River College]" userId="fb834569-7589-4a7a-8d6a-f95d2d5f36a3" providerId="ADAL" clId="{92F5F5D2-422A-4AF7-9EB4-D923130C21F5}" dt="2021-02-17T09:39:18.224" v="723"/>
        <pc:sldMkLst>
          <pc:docMk/>
          <pc:sldMk cId="1382469518" sldId="269"/>
        </pc:sldMkLst>
      </pc:sldChg>
      <pc:sldChg chg="addSp modSp add mod">
        <pc:chgData name="FORTE Robert [Southern River College]" userId="fb834569-7589-4a7a-8d6a-f95d2d5f36a3" providerId="ADAL" clId="{92F5F5D2-422A-4AF7-9EB4-D923130C21F5}" dt="2021-02-17T09:39:13.905" v="721" actId="1035"/>
        <pc:sldMkLst>
          <pc:docMk/>
          <pc:sldMk cId="654763672" sldId="270"/>
        </pc:sldMkLst>
        <pc:spChg chg="mod">
          <ac:chgData name="FORTE Robert [Southern River College]" userId="fb834569-7589-4a7a-8d6a-f95d2d5f36a3" providerId="ADAL" clId="{92F5F5D2-422A-4AF7-9EB4-D923130C21F5}" dt="2021-02-17T09:37:46.183" v="707" actId="20577"/>
          <ac:spMkLst>
            <pc:docMk/>
            <pc:sldMk cId="654763672" sldId="270"/>
            <ac:spMk id="244" creationId="{00000000-0000-0000-0000-000000000000}"/>
          </ac:spMkLst>
        </pc:spChg>
        <pc:picChg chg="add mod">
          <ac:chgData name="FORTE Robert [Southern River College]" userId="fb834569-7589-4a7a-8d6a-f95d2d5f36a3" providerId="ADAL" clId="{92F5F5D2-422A-4AF7-9EB4-D923130C21F5}" dt="2021-02-17T09:39:13.905" v="721" actId="1035"/>
          <ac:picMkLst>
            <pc:docMk/>
            <pc:sldMk cId="654763672" sldId="270"/>
            <ac:picMk id="1026" creationId="{098523AD-738B-4352-B672-0A17016BFF33}"/>
          </ac:picMkLst>
        </pc:picChg>
      </pc:sldChg>
      <pc:sldChg chg="addSp delSp modSp add mod modAnim">
        <pc:chgData name="FORTE Robert [Southern River College]" userId="fb834569-7589-4a7a-8d6a-f95d2d5f36a3" providerId="ADAL" clId="{92F5F5D2-422A-4AF7-9EB4-D923130C21F5}" dt="2021-02-22T01:11:28.766" v="787"/>
        <pc:sldMkLst>
          <pc:docMk/>
          <pc:sldMk cId="3765456342" sldId="271"/>
        </pc:sldMkLst>
        <pc:spChg chg="add mod">
          <ac:chgData name="FORTE Robert [Southern River College]" userId="fb834569-7589-4a7a-8d6a-f95d2d5f36a3" providerId="ADAL" clId="{92F5F5D2-422A-4AF7-9EB4-D923130C21F5}" dt="2021-02-22T01:08:50.727" v="758" actId="13926"/>
          <ac:spMkLst>
            <pc:docMk/>
            <pc:sldMk cId="3765456342" sldId="271"/>
            <ac:spMk id="2" creationId="{FE3BE4CB-DED5-4A83-90DD-16D3947A695A}"/>
          </ac:spMkLst>
        </pc:spChg>
        <pc:spChg chg="add del mod">
          <ac:chgData name="FORTE Robert [Southern River College]" userId="fb834569-7589-4a7a-8d6a-f95d2d5f36a3" providerId="ADAL" clId="{92F5F5D2-422A-4AF7-9EB4-D923130C21F5}" dt="2021-02-22T01:08:57.770" v="761" actId="478"/>
          <ac:spMkLst>
            <pc:docMk/>
            <pc:sldMk cId="3765456342" sldId="271"/>
            <ac:spMk id="7" creationId="{99EEFC33-B4B6-41B5-AA72-9DEA6F229D7B}"/>
          </ac:spMkLst>
        </pc:spChg>
        <pc:spChg chg="add del mod">
          <ac:chgData name="FORTE Robert [Southern River College]" userId="fb834569-7589-4a7a-8d6a-f95d2d5f36a3" providerId="ADAL" clId="{92F5F5D2-422A-4AF7-9EB4-D923130C21F5}" dt="2021-02-22T01:09:05.377" v="765" actId="478"/>
          <ac:spMkLst>
            <pc:docMk/>
            <pc:sldMk cId="3765456342" sldId="271"/>
            <ac:spMk id="8" creationId="{9DCF6546-90B5-44E0-918D-3B32E303BAE1}"/>
          </ac:spMkLst>
        </pc:spChg>
        <pc:spChg chg="add del mod">
          <ac:chgData name="FORTE Robert [Southern River College]" userId="fb834569-7589-4a7a-8d6a-f95d2d5f36a3" providerId="ADAL" clId="{92F5F5D2-422A-4AF7-9EB4-D923130C21F5}" dt="2021-02-22T01:09:06.917" v="766" actId="478"/>
          <ac:spMkLst>
            <pc:docMk/>
            <pc:sldMk cId="3765456342" sldId="271"/>
            <ac:spMk id="9" creationId="{4E930BC7-447B-4FAC-9E0C-CED8692A59A1}"/>
          </ac:spMkLst>
        </pc:spChg>
        <pc:spChg chg="add mod">
          <ac:chgData name="FORTE Robert [Southern River College]" userId="fb834569-7589-4a7a-8d6a-f95d2d5f36a3" providerId="ADAL" clId="{92F5F5D2-422A-4AF7-9EB4-D923130C21F5}" dt="2021-02-22T01:09:03.474" v="764" actId="20577"/>
          <ac:spMkLst>
            <pc:docMk/>
            <pc:sldMk cId="3765456342" sldId="271"/>
            <ac:spMk id="10" creationId="{0AAE842C-5312-4CDB-837A-57D4037509E3}"/>
          </ac:spMkLst>
        </pc:spChg>
        <pc:spChg chg="add mod">
          <ac:chgData name="FORTE Robert [Southern River College]" userId="fb834569-7589-4a7a-8d6a-f95d2d5f36a3" providerId="ADAL" clId="{92F5F5D2-422A-4AF7-9EB4-D923130C21F5}" dt="2021-02-22T01:09:14.259" v="771" actId="20577"/>
          <ac:spMkLst>
            <pc:docMk/>
            <pc:sldMk cId="3765456342" sldId="271"/>
            <ac:spMk id="11" creationId="{1649C2C3-C6D0-4C44-9853-4673D9401008}"/>
          </ac:spMkLst>
        </pc:spChg>
        <pc:spChg chg="add mod">
          <ac:chgData name="FORTE Robert [Southern River College]" userId="fb834569-7589-4a7a-8d6a-f95d2d5f36a3" providerId="ADAL" clId="{92F5F5D2-422A-4AF7-9EB4-D923130C21F5}" dt="2021-02-22T01:09:24.892" v="783" actId="1037"/>
          <ac:spMkLst>
            <pc:docMk/>
            <pc:sldMk cId="3765456342" sldId="271"/>
            <ac:spMk id="12" creationId="{986F785B-5DE8-420F-9AA2-A1EAE1582CC7}"/>
          </ac:spMkLst>
        </pc:spChg>
        <pc:spChg chg="del mod">
          <ac:chgData name="FORTE Robert [Southern River College]" userId="fb834569-7589-4a7a-8d6a-f95d2d5f36a3" providerId="ADAL" clId="{92F5F5D2-422A-4AF7-9EB4-D923130C21F5}" dt="2021-02-22T01:07:33.967" v="730" actId="478"/>
          <ac:spMkLst>
            <pc:docMk/>
            <pc:sldMk cId="3765456342" sldId="271"/>
            <ac:spMk id="244" creationId="{00000000-0000-0000-0000-000000000000}"/>
          </ac:spMkLst>
        </pc:spChg>
        <pc:picChg chg="del">
          <ac:chgData name="FORTE Robert [Southern River College]" userId="fb834569-7589-4a7a-8d6a-f95d2d5f36a3" providerId="ADAL" clId="{92F5F5D2-422A-4AF7-9EB4-D923130C21F5}" dt="2021-02-22T01:07:02.329" v="728" actId="478"/>
          <ac:picMkLst>
            <pc:docMk/>
            <pc:sldMk cId="3765456342" sldId="271"/>
            <ac:picMk id="1026" creationId="{098523AD-738B-4352-B672-0A17016BFF33}"/>
          </ac:picMkLst>
        </pc:picChg>
        <pc:picChg chg="add mod">
          <ac:chgData name="FORTE Robert [Southern River College]" userId="fb834569-7589-4a7a-8d6a-f95d2d5f36a3" providerId="ADAL" clId="{92F5F5D2-422A-4AF7-9EB4-D923130C21F5}" dt="2021-02-22T01:07:50.714" v="736" actId="1076"/>
          <ac:picMkLst>
            <pc:docMk/>
            <pc:sldMk cId="3765456342" sldId="271"/>
            <ac:picMk id="3074" creationId="{0B590FC6-E056-4BE3-8884-C9308B53353B}"/>
          </ac:picMkLst>
        </pc:picChg>
        <pc:picChg chg="add del">
          <ac:chgData name="FORTE Robert [Southern River College]" userId="fb834569-7589-4a7a-8d6a-f95d2d5f36a3" providerId="ADAL" clId="{92F5F5D2-422A-4AF7-9EB4-D923130C21F5}" dt="2021-02-22T01:08:15.938" v="741"/>
          <ac:picMkLst>
            <pc:docMk/>
            <pc:sldMk cId="3765456342" sldId="271"/>
            <ac:picMk id="3076" creationId="{D3A7DEE3-51BC-4784-A04E-01FCB12395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1EF26-2BC9-406D-AB6C-2858134FECC3}" type="datetimeFigureOut">
              <a:rPr lang="en-AU" smtClean="0"/>
              <a:t>15/02/2021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A072-D16F-4936-92F1-736138AC72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3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422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595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47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076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312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788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230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317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336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2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00" y="522867"/>
            <a:ext cx="11360800" cy="3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5187200"/>
            <a:ext cx="11360800" cy="9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type="blank">
  <p:cSld name="Daily Review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90" name="Google Shape;190;p38"/>
          <p:cNvSpPr txBox="1"/>
          <p:nvPr/>
        </p:nvSpPr>
        <p:spPr>
          <a:xfrm rot="-5400000">
            <a:off x="-759567" y="3199400"/>
            <a:ext cx="21188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2133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38"/>
          <p:cNvSpPr txBox="1">
            <a:spLocks noGrp="1"/>
          </p:cNvSpPr>
          <p:nvPr>
            <p:ph type="body" idx="1"/>
          </p:nvPr>
        </p:nvSpPr>
        <p:spPr>
          <a:xfrm>
            <a:off x="945933" y="754933"/>
            <a:ext cx="6830800" cy="54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053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 userDrawn="1"/>
        </p:nvSpPr>
        <p:spPr>
          <a:xfrm>
            <a:off x="8407154" y="510466"/>
            <a:ext cx="3373515" cy="570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Radiation</a:t>
            </a: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Energy transmitted in waves or a stream of particles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Travels through space and other types of matter</a:t>
            </a:r>
          </a:p>
        </p:txBody>
      </p:sp>
      <p:pic>
        <p:nvPicPr>
          <p:cNvPr id="5" name="Picture 4" descr="http://i.stack.imgur.com/1LHed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675" y="975237"/>
            <a:ext cx="5702920" cy="3571248"/>
          </a:xfrm>
          <a:prstGeom prst="rect">
            <a:avLst/>
          </a:prstGeom>
          <a:noFill/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712A75-FB4B-4DB5-A2B5-C866C05925E0}"/>
              </a:ext>
            </a:extLst>
          </p:cNvPr>
          <p:cNvSpPr/>
          <p:nvPr userDrawn="1"/>
        </p:nvSpPr>
        <p:spPr>
          <a:xfrm>
            <a:off x="564510" y="4551624"/>
            <a:ext cx="2834640" cy="1823359"/>
          </a:xfrm>
          <a:prstGeom prst="roundRect">
            <a:avLst/>
          </a:prstGeom>
          <a:noFill/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/>
          <a:lstStyle/>
          <a:p>
            <a:pPr algn="ctr"/>
            <a:r>
              <a:rPr lang="en-US" sz="140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radiation?</a:t>
            </a:r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7A3D58-EB39-45A1-8886-10DA9061862C}"/>
              </a:ext>
            </a:extLst>
          </p:cNvPr>
          <p:cNvSpPr/>
          <p:nvPr userDrawn="1"/>
        </p:nvSpPr>
        <p:spPr>
          <a:xfrm>
            <a:off x="4366768" y="4546486"/>
            <a:ext cx="2834640" cy="1823359"/>
          </a:xfrm>
          <a:prstGeom prst="roundRect">
            <a:avLst/>
          </a:prstGeom>
          <a:noFill/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/>
          <a:lstStyle/>
          <a:p>
            <a:pPr algn="ctr"/>
            <a:r>
              <a:rPr lang="en-US" sz="140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does this image show radiation?</a:t>
            </a:r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4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 userDrawn="1"/>
        </p:nvSpPr>
        <p:spPr>
          <a:xfrm>
            <a:off x="8306886" y="588146"/>
            <a:ext cx="3518170" cy="568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Convection</a:t>
            </a: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transfer of thermal energy through a fluid (gas or liquid)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Due to differences in density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Hot fluid rises while cold fluid sinks.  </a:t>
            </a:r>
          </a:p>
        </p:txBody>
      </p:sp>
      <p:pic>
        <p:nvPicPr>
          <p:cNvPr id="5" name="Picture 4" descr="https://upload.wikimedia.org/wikipedia/commons/thumb/f/f5/ConvectionCells.svg/1280px-ConvectionCells.sv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945" y="1781683"/>
            <a:ext cx="4078157" cy="367193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797123" y="1003239"/>
            <a:ext cx="3217797" cy="400110"/>
          </a:xfrm>
          <a:prstGeom prst="rect">
            <a:avLst/>
          </a:prstGeom>
          <a:solidFill>
            <a:srgbClr val="FF0000"/>
          </a:solidFill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rPr>
              <a:t>Red (hot) rises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97123" y="4384891"/>
            <a:ext cx="3217797" cy="400110"/>
          </a:xfrm>
          <a:prstGeom prst="rect">
            <a:avLst/>
          </a:prstGeom>
          <a:solidFill>
            <a:srgbClr val="00B0F0"/>
          </a:solidFill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rPr>
              <a:t>Blue (cold) sinks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BE067A-3C04-4A51-99B6-489815CC99AC}"/>
              </a:ext>
            </a:extLst>
          </p:cNvPr>
          <p:cNvSpPr/>
          <p:nvPr userDrawn="1"/>
        </p:nvSpPr>
        <p:spPr>
          <a:xfrm>
            <a:off x="4873841" y="1254050"/>
            <a:ext cx="2672178" cy="4727203"/>
          </a:xfrm>
          <a:prstGeom prst="roundRect">
            <a:avLst/>
          </a:prstGeom>
          <a:noFill/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210CD-5A4E-4903-8D0E-F3B57928EF56}"/>
              </a:ext>
            </a:extLst>
          </p:cNvPr>
          <p:cNvSpPr txBox="1"/>
          <p:nvPr userDrawn="1"/>
        </p:nvSpPr>
        <p:spPr>
          <a:xfrm>
            <a:off x="4873841" y="1003239"/>
            <a:ext cx="2672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convection?</a:t>
            </a: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1400" dirty="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does this image show convection?</a:t>
            </a:r>
          </a:p>
        </p:txBody>
      </p:sp>
    </p:spTree>
    <p:extLst>
      <p:ext uri="{BB962C8B-B14F-4D97-AF65-F5344CB8AC3E}">
        <p14:creationId xmlns:p14="http://schemas.microsoft.com/office/powerpoint/2010/main" val="102856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 userDrawn="1"/>
        </p:nvSpPr>
        <p:spPr>
          <a:xfrm>
            <a:off x="416528" y="1100552"/>
            <a:ext cx="6321624" cy="5013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Conduction 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movement of heat or electricity through matter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Solids are good  conductors, particularly  metals. </a:t>
            </a:r>
          </a:p>
        </p:txBody>
      </p:sp>
      <p:pic>
        <p:nvPicPr>
          <p:cNvPr id="5" name="Picture 2" descr="http://upload.wikimedia.org/wikipedia/commons/d/d8/Cup_for_Heat_Conduction_2010-08-1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4352" y="2974020"/>
            <a:ext cx="2110557" cy="3303956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5DA5A1-5D14-41A7-A578-EE36187724BA}"/>
              </a:ext>
            </a:extLst>
          </p:cNvPr>
          <p:cNvSpPr txBox="1">
            <a:spLocks/>
          </p:cNvSpPr>
          <p:nvPr userDrawn="1"/>
        </p:nvSpPr>
        <p:spPr>
          <a:xfrm>
            <a:off x="8306887" y="588146"/>
            <a:ext cx="2683669" cy="568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conduction?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does the image to the left show conduction?</a:t>
            </a:r>
          </a:p>
        </p:txBody>
      </p:sp>
    </p:spTree>
    <p:extLst>
      <p:ext uri="{BB962C8B-B14F-4D97-AF65-F5344CB8AC3E}">
        <p14:creationId xmlns:p14="http://schemas.microsoft.com/office/powerpoint/2010/main" val="188142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8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11360800" cy="4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83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1AC2B7-4164-4556-92E1-41442BB7A40A}"/>
              </a:ext>
            </a:extLst>
          </p:cNvPr>
          <p:cNvSpPr/>
          <p:nvPr userDrawn="1"/>
        </p:nvSpPr>
        <p:spPr>
          <a:xfrm>
            <a:off x="1609344" y="6572250"/>
            <a:ext cx="10582656" cy="285750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0A6FF-F004-46DB-A380-78BFA36177F9}"/>
              </a:ext>
            </a:extLst>
          </p:cNvPr>
          <p:cNvSpPr txBox="1"/>
          <p:nvPr userDrawn="1"/>
        </p:nvSpPr>
        <p:spPr>
          <a:xfrm>
            <a:off x="-21336" y="5224790"/>
            <a:ext cx="1785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9900CC"/>
                </a:solidFill>
                <a:latin typeface="Verdana" panose="020B0604030504040204" pitchFamily="34" charset="0"/>
              </a:rPr>
              <a:t>© Kesler Science, LLC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91FB8-347D-4CC5-AE21-D41468F38B4F}"/>
              </a:ext>
            </a:extLst>
          </p:cNvPr>
          <p:cNvSpPr/>
          <p:nvPr userDrawn="1"/>
        </p:nvSpPr>
        <p:spPr>
          <a:xfrm>
            <a:off x="7882648" y="0"/>
            <a:ext cx="4309353" cy="6858000"/>
          </a:xfrm>
          <a:prstGeom prst="rect">
            <a:avLst/>
          </a:prstGeom>
          <a:solidFill>
            <a:srgbClr val="9900CC"/>
          </a:solidFill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56F3E-3291-40E6-AE69-E86184E33C23}"/>
              </a:ext>
            </a:extLst>
          </p:cNvPr>
          <p:cNvSpPr txBox="1">
            <a:spLocks/>
          </p:cNvSpPr>
          <p:nvPr userDrawn="1"/>
        </p:nvSpPr>
        <p:spPr>
          <a:xfrm>
            <a:off x="0" y="19237"/>
            <a:ext cx="7882648" cy="906671"/>
          </a:xfrm>
          <a:prstGeom prst="rect">
            <a:avLst/>
          </a:prstGeom>
        </p:spPr>
        <p:txBody>
          <a:bodyPr vert="horz" lIns="73152" tIns="36576" rIns="73152" bIns="36576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b="0" i="0" kern="120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algn="ctr"/>
            <a:r>
              <a:rPr lang="en-US" sz="3200" b="1" dirty="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Conduction, Convection,</a:t>
            </a:r>
            <a:r>
              <a:rPr lang="en-US" sz="3200" b="1" baseline="0" dirty="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Radiation</a:t>
            </a:r>
            <a:endParaRPr lang="en-US" sz="3200" b="1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5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1" r:id="rId2"/>
    <p:sldLayoutId id="2147483830" r:id="rId3"/>
  </p:sldLayoutIdLst>
  <p:hf sldNum="0" hdr="0" ftr="0" dt="0"/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>
            <a:spLocks noGrp="1"/>
          </p:cNvSpPr>
          <p:nvPr>
            <p:ph type="ctrTitle"/>
          </p:nvPr>
        </p:nvSpPr>
        <p:spPr>
          <a:xfrm>
            <a:off x="415600" y="522867"/>
            <a:ext cx="11360800" cy="358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latin typeface="Century Gothic"/>
                <a:ea typeface="Century Gothic"/>
                <a:cs typeface="Century Gothic"/>
                <a:sym typeface="Century Gothic"/>
              </a:rPr>
              <a:t>Year 9 Science Daily Review Slides</a:t>
            </a:r>
            <a:endParaRPr sz="88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3612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LONGITUDINAL WAVE</a:t>
            </a:r>
          </a:p>
          <a:p>
            <a:pPr marL="0" indent="0" algn="r">
              <a:spcBef>
                <a:spcPts val="2133"/>
              </a:spcBef>
              <a:buNone/>
            </a:pPr>
            <a:r>
              <a:rPr lang="en-AU" sz="6400" dirty="0">
                <a:solidFill>
                  <a:srgbClr val="0B5394"/>
                </a:solidFill>
              </a:rPr>
              <a:t>BACK-AND-FORTH MOTION PUSHES AIR PARTICLES TOGETHER OR APART</a:t>
            </a:r>
          </a:p>
          <a:p>
            <a:pPr marL="0" indent="0">
              <a:spcBef>
                <a:spcPts val="2133"/>
              </a:spcBef>
              <a:buNone/>
            </a:pPr>
            <a:endParaRPr sz="6400" dirty="0"/>
          </a:p>
        </p:txBody>
      </p:sp>
    </p:spTree>
    <p:extLst>
      <p:ext uri="{BB962C8B-B14F-4D97-AF65-F5344CB8AC3E}">
        <p14:creationId xmlns:p14="http://schemas.microsoft.com/office/powerpoint/2010/main" val="149138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COMPRESSION</a:t>
            </a:r>
          </a:p>
          <a:p>
            <a:pPr marL="0" indent="0" algn="r">
              <a:spcBef>
                <a:spcPts val="2133"/>
              </a:spcBef>
              <a:buNone/>
            </a:pPr>
            <a:r>
              <a:rPr lang="en-AU" sz="6400" dirty="0">
                <a:solidFill>
                  <a:srgbClr val="0B5394"/>
                </a:solidFill>
              </a:rPr>
              <a:t>PARTICLES PUSHED TOGETHER</a:t>
            </a:r>
          </a:p>
          <a:p>
            <a:pPr marL="0" indent="0">
              <a:spcBef>
                <a:spcPts val="2133"/>
              </a:spcBef>
              <a:buNone/>
            </a:pPr>
            <a:endParaRPr sz="6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9A7B68-5780-46F9-A97A-8FE463D3E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0" y="4028974"/>
            <a:ext cx="5998468" cy="265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6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RAREFACTION</a:t>
            </a:r>
          </a:p>
          <a:p>
            <a:pPr marL="0" indent="0" algn="r">
              <a:spcBef>
                <a:spcPts val="2133"/>
              </a:spcBef>
              <a:buNone/>
            </a:pPr>
            <a:r>
              <a:rPr lang="en-AU" sz="6400" dirty="0">
                <a:solidFill>
                  <a:srgbClr val="0B5394"/>
                </a:solidFill>
              </a:rPr>
              <a:t>PARTICLES MOVING APART</a:t>
            </a:r>
          </a:p>
          <a:p>
            <a:pPr marL="0" indent="0">
              <a:spcBef>
                <a:spcPts val="2133"/>
              </a:spcBef>
              <a:buNone/>
            </a:pPr>
            <a:endParaRPr sz="6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9666CF-81BC-4752-A5D3-251BB51F5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680" y="4225396"/>
            <a:ext cx="5466639" cy="241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6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AMPLITUDE</a:t>
            </a:r>
          </a:p>
          <a:p>
            <a:pPr marL="0" indent="0" algn="r">
              <a:spcBef>
                <a:spcPts val="2133"/>
              </a:spcBef>
              <a:buNone/>
            </a:pPr>
            <a:r>
              <a:rPr lang="en-AU" sz="6400" dirty="0">
                <a:solidFill>
                  <a:srgbClr val="0B5394"/>
                </a:solidFill>
              </a:rPr>
              <a:t>THE LOUDNESS OF A SOUND WAVE</a:t>
            </a:r>
          </a:p>
          <a:p>
            <a:pPr marL="0" indent="0">
              <a:spcBef>
                <a:spcPts val="2133"/>
              </a:spcBef>
              <a:buNone/>
            </a:pPr>
            <a:endParaRPr sz="6400" dirty="0"/>
          </a:p>
        </p:txBody>
      </p:sp>
      <p:pic>
        <p:nvPicPr>
          <p:cNvPr id="2050" name="Picture 2" descr="Image result for AMPLITUDE sound define">
            <a:extLst>
              <a:ext uri="{FF2B5EF4-FFF2-40B4-BE49-F238E27FC236}">
                <a16:creationId xmlns:a16="http://schemas.microsoft.com/office/drawing/2014/main" id="{D0BE0A09-9C9E-4CDB-B5F6-D1377EE5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33" y="4860099"/>
            <a:ext cx="6387596" cy="150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FREQUENCY</a:t>
            </a:r>
          </a:p>
          <a:p>
            <a:pPr marL="0" indent="0" algn="r">
              <a:spcBef>
                <a:spcPts val="2133"/>
              </a:spcBef>
              <a:buNone/>
            </a:pPr>
            <a:r>
              <a:rPr lang="en-AU" sz="6400" dirty="0">
                <a:solidFill>
                  <a:srgbClr val="0B5394"/>
                </a:solidFill>
              </a:rPr>
              <a:t>THE NUMBER OF TIMES A SECOND A SOUND WAVE REPEATS ITSELF</a:t>
            </a:r>
          </a:p>
          <a:p>
            <a:pPr marL="0" indent="0">
              <a:spcBef>
                <a:spcPts val="2133"/>
              </a:spcBef>
              <a:buNone/>
            </a:pPr>
            <a:endParaRPr sz="6400" dirty="0"/>
          </a:p>
        </p:txBody>
      </p:sp>
      <p:pic>
        <p:nvPicPr>
          <p:cNvPr id="1026" name="Picture 2" descr="Image result for frequency sound define">
            <a:extLst>
              <a:ext uri="{FF2B5EF4-FFF2-40B4-BE49-F238E27FC236}">
                <a16:creationId xmlns:a16="http://schemas.microsoft.com/office/drawing/2014/main" id="{098523AD-738B-4352-B672-0A17016BF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0" y="5233495"/>
            <a:ext cx="5624186" cy="143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76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doppler effect">
            <a:extLst>
              <a:ext uri="{FF2B5EF4-FFF2-40B4-BE49-F238E27FC236}">
                <a16:creationId xmlns:a16="http://schemas.microsoft.com/office/drawing/2014/main" id="{0B590FC6-E056-4BE3-8884-C9308B533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65" y="790052"/>
            <a:ext cx="10077270" cy="548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3BE4CB-DED5-4A83-90DD-16D3947A695A}"/>
              </a:ext>
            </a:extLst>
          </p:cNvPr>
          <p:cNvSpPr/>
          <p:nvPr/>
        </p:nvSpPr>
        <p:spPr>
          <a:xfrm>
            <a:off x="2167003" y="1728592"/>
            <a:ext cx="726509" cy="4384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/>
                </a:solidFill>
                <a:highlight>
                  <a:srgbClr val="FFFF00"/>
                </a:highlight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AE842C-5312-4CDB-837A-57D4037509E3}"/>
              </a:ext>
            </a:extLst>
          </p:cNvPr>
          <p:cNvSpPr/>
          <p:nvPr/>
        </p:nvSpPr>
        <p:spPr>
          <a:xfrm>
            <a:off x="2335019" y="2167002"/>
            <a:ext cx="726509" cy="4384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/>
                </a:solidFill>
                <a:highlight>
                  <a:srgbClr val="FFFF00"/>
                </a:highlight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49C2C3-C6D0-4C44-9853-4673D9401008}"/>
              </a:ext>
            </a:extLst>
          </p:cNvPr>
          <p:cNvSpPr/>
          <p:nvPr/>
        </p:nvSpPr>
        <p:spPr>
          <a:xfrm>
            <a:off x="7855907" y="1728592"/>
            <a:ext cx="912312" cy="4384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/>
                </a:solidFill>
                <a:highlight>
                  <a:srgbClr val="FFFF00"/>
                </a:highlight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6F785B-5DE8-420F-9AA2-A1EAE1582CC7}"/>
              </a:ext>
            </a:extLst>
          </p:cNvPr>
          <p:cNvSpPr/>
          <p:nvPr/>
        </p:nvSpPr>
        <p:spPr>
          <a:xfrm>
            <a:off x="8092902" y="2179527"/>
            <a:ext cx="912312" cy="4384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/>
                </a:solidFill>
                <a:highlight>
                  <a:srgbClr val="FFFF00"/>
                </a:highligh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6545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CONDUCTION</a:t>
            </a:r>
          </a:p>
          <a:p>
            <a:pPr marL="0" indent="0" algn="r">
              <a:spcAft>
                <a:spcPts val="2133"/>
              </a:spcAft>
              <a:buNone/>
            </a:pPr>
            <a:r>
              <a:rPr lang="en-AU" sz="6400" dirty="0">
                <a:solidFill>
                  <a:srgbClr val="0B5394"/>
                </a:solidFill>
              </a:rPr>
              <a:t>ENERGY TRANSFERRED BY DIRECT CONTACT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CONVECTION</a:t>
            </a:r>
            <a:endParaRPr sz="6400" dirty="0"/>
          </a:p>
          <a:p>
            <a:pPr marL="0" indent="0" algn="r">
              <a:spcAft>
                <a:spcPts val="2133"/>
              </a:spcAft>
              <a:buNone/>
            </a:pPr>
            <a:r>
              <a:rPr lang="en-US" sz="6400" dirty="0">
                <a:solidFill>
                  <a:srgbClr val="0B5394"/>
                </a:solidFill>
              </a:rPr>
              <a:t>ENERGY THAT IS TRANSFERRED THROUGH A FLUID WHERE HOT RISES AND COLD SINKS</a:t>
            </a:r>
          </a:p>
        </p:txBody>
      </p:sp>
    </p:spTree>
    <p:extLst>
      <p:ext uri="{BB962C8B-B14F-4D97-AF65-F5344CB8AC3E}">
        <p14:creationId xmlns:p14="http://schemas.microsoft.com/office/powerpoint/2010/main" val="336090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RADIATION</a:t>
            </a:r>
          </a:p>
          <a:p>
            <a:pPr marL="0" indent="0" algn="r">
              <a:spcBef>
                <a:spcPts val="2133"/>
              </a:spcBef>
              <a:buNone/>
            </a:pPr>
            <a:r>
              <a:rPr lang="en-AU" sz="6400" dirty="0">
                <a:solidFill>
                  <a:srgbClr val="0B5394"/>
                </a:solidFill>
              </a:rPr>
              <a:t>ENERGY TRANSFERRED IN WAVES OR PARTICLES</a:t>
            </a:r>
          </a:p>
          <a:p>
            <a:pPr marL="0" indent="0">
              <a:spcBef>
                <a:spcPts val="2133"/>
              </a:spcBef>
              <a:buNone/>
            </a:pPr>
            <a:endParaRPr sz="6400" dirty="0"/>
          </a:p>
        </p:txBody>
      </p:sp>
    </p:spTree>
    <p:extLst>
      <p:ext uri="{BB962C8B-B14F-4D97-AF65-F5344CB8AC3E}">
        <p14:creationId xmlns:p14="http://schemas.microsoft.com/office/powerpoint/2010/main" val="30251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684978-8957-4F83-B8C0-A07586E70C52}"/>
              </a:ext>
            </a:extLst>
          </p:cNvPr>
          <p:cNvSpPr txBox="1"/>
          <p:nvPr/>
        </p:nvSpPr>
        <p:spPr>
          <a:xfrm rot="20572237">
            <a:off x="-153320" y="2825307"/>
            <a:ext cx="124305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Feeling heat from a stove without touching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D500A-FC5E-49CE-B993-4433FAD3A2EB}"/>
              </a:ext>
            </a:extLst>
          </p:cNvPr>
          <p:cNvSpPr txBox="1"/>
          <p:nvPr/>
        </p:nvSpPr>
        <p:spPr>
          <a:xfrm>
            <a:off x="1709530" y="251792"/>
            <a:ext cx="9872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7030A0"/>
                </a:solidFill>
              </a:rPr>
              <a:t>Conduction, Convection, or Radiation?</a:t>
            </a:r>
          </a:p>
        </p:txBody>
      </p:sp>
    </p:spTree>
    <p:extLst>
      <p:ext uri="{BB962C8B-B14F-4D97-AF65-F5344CB8AC3E}">
        <p14:creationId xmlns:p14="http://schemas.microsoft.com/office/powerpoint/2010/main" val="378135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684978-8957-4F83-B8C0-A07586E70C52}"/>
              </a:ext>
            </a:extLst>
          </p:cNvPr>
          <p:cNvSpPr txBox="1"/>
          <p:nvPr/>
        </p:nvSpPr>
        <p:spPr>
          <a:xfrm>
            <a:off x="132520" y="2916343"/>
            <a:ext cx="124305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Chocolate candy melting in your hand.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D500A-FC5E-49CE-B993-4433FAD3A2EB}"/>
              </a:ext>
            </a:extLst>
          </p:cNvPr>
          <p:cNvSpPr txBox="1"/>
          <p:nvPr/>
        </p:nvSpPr>
        <p:spPr>
          <a:xfrm>
            <a:off x="1709530" y="251792"/>
            <a:ext cx="9872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7030A0"/>
                </a:solidFill>
              </a:rPr>
              <a:t>Conduction, Convection, or Radiation?</a:t>
            </a:r>
          </a:p>
        </p:txBody>
      </p:sp>
    </p:spTree>
    <p:extLst>
      <p:ext uri="{BB962C8B-B14F-4D97-AF65-F5344CB8AC3E}">
        <p14:creationId xmlns:p14="http://schemas.microsoft.com/office/powerpoint/2010/main" val="237469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684978-8957-4F83-B8C0-A07586E70C52}"/>
              </a:ext>
            </a:extLst>
          </p:cNvPr>
          <p:cNvSpPr txBox="1"/>
          <p:nvPr/>
        </p:nvSpPr>
        <p:spPr>
          <a:xfrm rot="20572237">
            <a:off x="-153320" y="3194638"/>
            <a:ext cx="124305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</a:rPr>
              <a:t>Boiling water moving in a circular motion.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D500A-FC5E-49CE-B993-4433FAD3A2EB}"/>
              </a:ext>
            </a:extLst>
          </p:cNvPr>
          <p:cNvSpPr txBox="1"/>
          <p:nvPr/>
        </p:nvSpPr>
        <p:spPr>
          <a:xfrm>
            <a:off x="1709530" y="251792"/>
            <a:ext cx="9872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>
                <a:solidFill>
                  <a:srgbClr val="7030A0"/>
                </a:solidFill>
              </a:rPr>
              <a:t>Conduction, Convection, or Radiation?</a:t>
            </a:r>
          </a:p>
        </p:txBody>
      </p:sp>
    </p:spTree>
    <p:extLst>
      <p:ext uri="{BB962C8B-B14F-4D97-AF65-F5344CB8AC3E}">
        <p14:creationId xmlns:p14="http://schemas.microsoft.com/office/powerpoint/2010/main" val="302929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SOUND</a:t>
            </a:r>
          </a:p>
          <a:p>
            <a:pPr marL="0" indent="0" algn="r">
              <a:spcBef>
                <a:spcPts val="2133"/>
              </a:spcBef>
              <a:buNone/>
            </a:pPr>
            <a:r>
              <a:rPr lang="en-AU" sz="6400" dirty="0">
                <a:solidFill>
                  <a:srgbClr val="0B5394"/>
                </a:solidFill>
              </a:rPr>
              <a:t>VIBRATIONS THAT TRAVEL THROUGH THE AIR OR OTHER MEDIUMS</a:t>
            </a:r>
          </a:p>
          <a:p>
            <a:pPr marL="0" indent="0">
              <a:spcBef>
                <a:spcPts val="2133"/>
              </a:spcBef>
              <a:buNone/>
            </a:pPr>
            <a:endParaRPr sz="6400" dirty="0"/>
          </a:p>
        </p:txBody>
      </p:sp>
    </p:spTree>
    <p:extLst>
      <p:ext uri="{BB962C8B-B14F-4D97-AF65-F5344CB8AC3E}">
        <p14:creationId xmlns:p14="http://schemas.microsoft.com/office/powerpoint/2010/main" val="155046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MEDIUM</a:t>
            </a:r>
          </a:p>
          <a:p>
            <a:pPr marL="0" indent="0" algn="r">
              <a:spcBef>
                <a:spcPts val="2133"/>
              </a:spcBef>
              <a:buNone/>
            </a:pPr>
            <a:r>
              <a:rPr lang="en-AU" sz="6400" dirty="0">
                <a:solidFill>
                  <a:srgbClr val="0B5394"/>
                </a:solidFill>
              </a:rPr>
              <a:t>SOLID, LIQUID, OR GAS</a:t>
            </a:r>
          </a:p>
          <a:p>
            <a:pPr marL="0" indent="0">
              <a:spcBef>
                <a:spcPts val="2133"/>
              </a:spcBef>
              <a:buNone/>
            </a:pPr>
            <a:endParaRPr sz="6400" dirty="0"/>
          </a:p>
        </p:txBody>
      </p:sp>
    </p:spTree>
    <p:extLst>
      <p:ext uri="{BB962C8B-B14F-4D97-AF65-F5344CB8AC3E}">
        <p14:creationId xmlns:p14="http://schemas.microsoft.com/office/powerpoint/2010/main" val="1231792028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ight Bloc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A4A332C-F951-495D-BC57-FFC13533A986}"/>
</file>

<file path=customXml/itemProps2.xml><?xml version="1.0" encoding="utf-8"?>
<ds:datastoreItem xmlns:ds="http://schemas.openxmlformats.org/officeDocument/2006/customXml" ds:itemID="{7E8CBCEE-0752-46E8-9B08-F21A77346355}"/>
</file>

<file path=customXml/itemProps3.xml><?xml version="1.0" encoding="utf-8"?>
<ds:datastoreItem xmlns:ds="http://schemas.openxmlformats.org/officeDocument/2006/customXml" ds:itemID="{0A2EDB42-0DE8-4C15-A610-D475CF31754B}"/>
</file>

<file path=docProps/app.xml><?xml version="1.0" encoding="utf-8"?>
<Properties xmlns="http://schemas.openxmlformats.org/officeDocument/2006/extended-properties" xmlns:vt="http://schemas.openxmlformats.org/officeDocument/2006/docPropsVTypes">
  <TotalTime>10041</TotalTime>
  <Words>205</Words>
  <Application>Microsoft Office PowerPoint</Application>
  <PresentationFormat>Widescreen</PresentationFormat>
  <Paragraphs>41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Amatic SC</vt:lpstr>
      <vt:lpstr>Arial</vt:lpstr>
      <vt:lpstr>Calibri</vt:lpstr>
      <vt:lpstr>Century Gothic</vt:lpstr>
      <vt:lpstr>Source Code Pro</vt:lpstr>
      <vt:lpstr>Verdana</vt:lpstr>
      <vt:lpstr>Beach Day</vt:lpstr>
      <vt:lpstr>Right Block</vt:lpstr>
      <vt:lpstr>Year 9 Science Daily Review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9 Science Daily Review Slides</dc:title>
  <dc:creator>FORTE Robert [Southern River College]</dc:creator>
  <cp:lastModifiedBy>FORTE Robert [Southern River College]</cp:lastModifiedBy>
  <cp:revision>1</cp:revision>
  <dcterms:created xsi:type="dcterms:W3CDTF">2021-02-15T01:50:08Z</dcterms:created>
  <dcterms:modified xsi:type="dcterms:W3CDTF">2021-02-22T01:11:43Z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7900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