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  <p:sldMasterId id="2147483667" r:id="rId2"/>
  </p:sldMasterIdLst>
  <p:notesMasterIdLst>
    <p:notesMasterId r:id="rId28"/>
  </p:notesMasterIdLst>
  <p:sldIdLst>
    <p:sldId id="256" r:id="rId3"/>
    <p:sldId id="293" r:id="rId4"/>
    <p:sldId id="357" r:id="rId5"/>
    <p:sldId id="358" r:id="rId6"/>
    <p:sldId id="260" r:id="rId7"/>
    <p:sldId id="360" r:id="rId8"/>
    <p:sldId id="359" r:id="rId9"/>
    <p:sldId id="364" r:id="rId10"/>
    <p:sldId id="365" r:id="rId11"/>
    <p:sldId id="366" r:id="rId12"/>
    <p:sldId id="367" r:id="rId13"/>
    <p:sldId id="361" r:id="rId14"/>
    <p:sldId id="363" r:id="rId15"/>
    <p:sldId id="368" r:id="rId16"/>
    <p:sldId id="369" r:id="rId17"/>
    <p:sldId id="370" r:id="rId18"/>
    <p:sldId id="371" r:id="rId19"/>
    <p:sldId id="372" r:id="rId20"/>
    <p:sldId id="373" r:id="rId21"/>
    <p:sldId id="350" r:id="rId22"/>
    <p:sldId id="346" r:id="rId23"/>
    <p:sldId id="374" r:id="rId24"/>
    <p:sldId id="375" r:id="rId25"/>
    <p:sldId id="289" r:id="rId26"/>
    <p:sldId id="376" r:id="rId2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RTE Robert [Southern River College]" initials="FR[RC" lastIdx="1" clrIdx="0">
    <p:extLst>
      <p:ext uri="{19B8F6BF-5375-455C-9EA6-DF929625EA0E}">
        <p15:presenceInfo xmlns:p15="http://schemas.microsoft.com/office/powerpoint/2012/main" userId="S::robert.forte@education.wa.edu.au::fb834569-7589-4a7a-8d6a-f95d2d5f36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B781E-A259-4E19-9C8D-CBFBD57E4154}" v="390" dt="2021-04-26T15:03:23.128"/>
  </p1510:revLst>
</p1510:revInfo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1"/>
    <p:restoredTop sz="69432"/>
  </p:normalViewPr>
  <p:slideViewPr>
    <p:cSldViewPr snapToGrid="0">
      <p:cViewPr>
        <p:scale>
          <a:sx n="150" d="100"/>
          <a:sy n="150" d="100"/>
        </p:scale>
        <p:origin x="2088" y="1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42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40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TE Robert [Southern River College]" userId="fb834569-7589-4a7a-8d6a-f95d2d5f36a3" providerId="ADAL" clId="{B54B781E-A259-4E19-9C8D-CBFBD57E4154}"/>
    <pc:docChg chg="undo redo custSel addSld delSld modSld sldOrd addMainMaster">
      <pc:chgData name="FORTE Robert [Southern River College]" userId="fb834569-7589-4a7a-8d6a-f95d2d5f36a3" providerId="ADAL" clId="{B54B781E-A259-4E19-9C8D-CBFBD57E4154}" dt="2021-04-26T15:03:45.050" v="2353" actId="1076"/>
      <pc:docMkLst>
        <pc:docMk/>
      </pc:docMkLst>
      <pc:sldChg chg="addSp modSp add mod ord setBg">
        <pc:chgData name="FORTE Robert [Southern River College]" userId="fb834569-7589-4a7a-8d6a-f95d2d5f36a3" providerId="ADAL" clId="{B54B781E-A259-4E19-9C8D-CBFBD57E4154}" dt="2021-04-26T14:09:44.921" v="665" actId="14100"/>
        <pc:sldMkLst>
          <pc:docMk/>
          <pc:sldMk cId="0" sldId="256"/>
        </pc:sldMkLst>
        <pc:spChg chg="mod">
          <ac:chgData name="FORTE Robert [Southern River College]" userId="fb834569-7589-4a7a-8d6a-f95d2d5f36a3" providerId="ADAL" clId="{B54B781E-A259-4E19-9C8D-CBFBD57E4154}" dt="2021-04-26T14:09:18.678" v="653" actId="1076"/>
          <ac:spMkLst>
            <pc:docMk/>
            <pc:sldMk cId="0" sldId="256"/>
            <ac:spMk id="137" creationId="{00000000-0000-0000-0000-000000000000}"/>
          </ac:spMkLst>
        </pc:spChg>
        <pc:spChg chg="mod">
          <ac:chgData name="FORTE Robert [Southern River College]" userId="fb834569-7589-4a7a-8d6a-f95d2d5f36a3" providerId="ADAL" clId="{B54B781E-A259-4E19-9C8D-CBFBD57E4154}" dt="2021-04-26T14:09:21.357" v="654" actId="1076"/>
          <ac:spMkLst>
            <pc:docMk/>
            <pc:sldMk cId="0" sldId="256"/>
            <ac:spMk id="138" creationId="{00000000-0000-0000-0000-000000000000}"/>
          </ac:spMkLst>
        </pc:spChg>
        <pc:picChg chg="add mod">
          <ac:chgData name="FORTE Robert [Southern River College]" userId="fb834569-7589-4a7a-8d6a-f95d2d5f36a3" providerId="ADAL" clId="{B54B781E-A259-4E19-9C8D-CBFBD57E4154}" dt="2021-04-26T14:09:44.921" v="665" actId="14100"/>
          <ac:picMkLst>
            <pc:docMk/>
            <pc:sldMk cId="0" sldId="256"/>
            <ac:picMk id="3" creationId="{6CBA5FF0-E7F2-474A-82AC-6B5A7476DD7B}"/>
          </ac:picMkLst>
        </pc:picChg>
      </pc:sldChg>
      <pc:sldChg chg="modSp del mod modClrScheme chgLayout">
        <pc:chgData name="FORTE Robert [Southern River College]" userId="fb834569-7589-4a7a-8d6a-f95d2d5f36a3" providerId="ADAL" clId="{B54B781E-A259-4E19-9C8D-CBFBD57E4154}" dt="2021-04-26T14:13:13.519" v="955" actId="47"/>
        <pc:sldMkLst>
          <pc:docMk/>
          <pc:sldMk cId="0" sldId="259"/>
        </pc:sldMkLst>
        <pc:spChg chg="mod ord">
          <ac:chgData name="FORTE Robert [Southern River College]" userId="fb834569-7589-4a7a-8d6a-f95d2d5f36a3" providerId="ADAL" clId="{B54B781E-A259-4E19-9C8D-CBFBD57E4154}" dt="2021-04-26T14:08:11.738" v="652" actId="700"/>
          <ac:spMkLst>
            <pc:docMk/>
            <pc:sldMk cId="0" sldId="259"/>
            <ac:spMk id="3" creationId="{2E9EED21-1757-A245-9067-53A56D6417E5}"/>
          </ac:spMkLst>
        </pc:spChg>
        <pc:spChg chg="mod ord">
          <ac:chgData name="FORTE Robert [Southern River College]" userId="fb834569-7589-4a7a-8d6a-f95d2d5f36a3" providerId="ADAL" clId="{B54B781E-A259-4E19-9C8D-CBFBD57E4154}" dt="2021-04-26T14:08:11.738" v="652" actId="700"/>
          <ac:spMkLst>
            <pc:docMk/>
            <pc:sldMk cId="0" sldId="259"/>
            <ac:spMk id="4" creationId="{E6786C1F-98C1-ED4A-890F-1BFFCD7598FC}"/>
          </ac:spMkLst>
        </pc:spChg>
      </pc:sldChg>
      <pc:sldChg chg="addSp delSp modSp mod ord">
        <pc:chgData name="FORTE Robert [Southern River College]" userId="fb834569-7589-4a7a-8d6a-f95d2d5f36a3" providerId="ADAL" clId="{B54B781E-A259-4E19-9C8D-CBFBD57E4154}" dt="2021-04-26T14:27:12.081" v="1412" actId="1076"/>
        <pc:sldMkLst>
          <pc:docMk/>
          <pc:sldMk cId="0" sldId="260"/>
        </pc:sldMkLst>
        <pc:spChg chg="del mod">
          <ac:chgData name="FORTE Robert [Southern River College]" userId="fb834569-7589-4a7a-8d6a-f95d2d5f36a3" providerId="ADAL" clId="{B54B781E-A259-4E19-9C8D-CBFBD57E4154}" dt="2021-04-26T14:25:48.296" v="1394" actId="478"/>
          <ac:spMkLst>
            <pc:docMk/>
            <pc:sldMk cId="0" sldId="260"/>
            <ac:spMk id="2" creationId="{0FEB862A-868A-4ED9-80D1-B79506FD5EF6}"/>
          </ac:spMkLst>
        </pc:spChg>
        <pc:spChg chg="mod">
          <ac:chgData name="FORTE Robert [Southern River College]" userId="fb834569-7589-4a7a-8d6a-f95d2d5f36a3" providerId="ADAL" clId="{B54B781E-A259-4E19-9C8D-CBFBD57E4154}" dt="2021-04-26T14:27:12.081" v="1412" actId="1076"/>
          <ac:spMkLst>
            <pc:docMk/>
            <pc:sldMk cId="0" sldId="260"/>
            <ac:spMk id="4" creationId="{D12FC4CD-456D-9049-AFD4-F45BBEFC1651}"/>
          </ac:spMkLst>
        </pc:spChg>
        <pc:spChg chg="mod">
          <ac:chgData name="FORTE Robert [Southern River College]" userId="fb834569-7589-4a7a-8d6a-f95d2d5f36a3" providerId="ADAL" clId="{B54B781E-A259-4E19-9C8D-CBFBD57E4154}" dt="2021-04-26T14:14:14.503" v="958"/>
          <ac:spMkLst>
            <pc:docMk/>
            <pc:sldMk cId="0" sldId="260"/>
            <ac:spMk id="100" creationId="{00000000-0000-0000-0000-000000000000}"/>
          </ac:spMkLst>
        </pc:spChg>
        <pc:picChg chg="add del mod">
          <ac:chgData name="FORTE Robert [Southern River College]" userId="fb834569-7589-4a7a-8d6a-f95d2d5f36a3" providerId="ADAL" clId="{B54B781E-A259-4E19-9C8D-CBFBD57E4154}" dt="2021-04-26T14:25:53.072" v="1396" actId="478"/>
          <ac:picMkLst>
            <pc:docMk/>
            <pc:sldMk cId="0" sldId="260"/>
            <ac:picMk id="3074" creationId="{9EAB62C5-30C0-424B-A199-9E7C641F1FE6}"/>
          </ac:picMkLst>
        </pc:picChg>
        <pc:picChg chg="add mod">
          <ac:chgData name="FORTE Robert [Southern River College]" userId="fb834569-7589-4a7a-8d6a-f95d2d5f36a3" providerId="ADAL" clId="{B54B781E-A259-4E19-9C8D-CBFBD57E4154}" dt="2021-04-26T14:27:09.296" v="1411" actId="1076"/>
          <ac:picMkLst>
            <pc:docMk/>
            <pc:sldMk cId="0" sldId="260"/>
            <ac:picMk id="3076" creationId="{1F6FE154-0B07-4889-8F09-A9AD72431BB1}"/>
          </ac:picMkLst>
        </pc:picChg>
      </pc:sldChg>
      <pc:sldChg chg="add del">
        <pc:chgData name="FORTE Robert [Southern River College]" userId="fb834569-7589-4a7a-8d6a-f95d2d5f36a3" providerId="ADAL" clId="{B54B781E-A259-4E19-9C8D-CBFBD57E4154}" dt="2021-04-26T14:10:57.393" v="667"/>
        <pc:sldMkLst>
          <pc:docMk/>
          <pc:sldMk cId="0" sldId="276"/>
        </pc:sldMkLst>
      </pc:sldChg>
      <pc:sldChg chg="addSp delSp modSp mod addCm delCm">
        <pc:chgData name="FORTE Robert [Southern River College]" userId="fb834569-7589-4a7a-8d6a-f95d2d5f36a3" providerId="ADAL" clId="{B54B781E-A259-4E19-9C8D-CBFBD57E4154}" dt="2021-04-26T15:03:45.050" v="2353" actId="1076"/>
        <pc:sldMkLst>
          <pc:docMk/>
          <pc:sldMk cId="0" sldId="289"/>
        </pc:sldMkLst>
        <pc:spChg chg="mod">
          <ac:chgData name="FORTE Robert [Southern River College]" userId="fb834569-7589-4a7a-8d6a-f95d2d5f36a3" providerId="ADAL" clId="{B54B781E-A259-4E19-9C8D-CBFBD57E4154}" dt="2021-04-26T15:02:56.949" v="2345" actId="1076"/>
          <ac:spMkLst>
            <pc:docMk/>
            <pc:sldMk cId="0" sldId="289"/>
            <ac:spMk id="5" creationId="{A5AB204E-CAC4-984B-BCDE-A4E6175B4ED1}"/>
          </ac:spMkLst>
        </pc:spChg>
        <pc:spChg chg="add del">
          <ac:chgData name="FORTE Robert [Southern River College]" userId="fb834569-7589-4a7a-8d6a-f95d2d5f36a3" providerId="ADAL" clId="{B54B781E-A259-4E19-9C8D-CBFBD57E4154}" dt="2021-04-26T15:00:35.823" v="2246" actId="11529"/>
          <ac:spMkLst>
            <pc:docMk/>
            <pc:sldMk cId="0" sldId="289"/>
            <ac:spMk id="7" creationId="{35CEDDFE-E40B-4DC4-9C9F-F2F09D495131}"/>
          </ac:spMkLst>
        </pc:spChg>
        <pc:spChg chg="mod">
          <ac:chgData name="FORTE Robert [Southern River College]" userId="fb834569-7589-4a7a-8d6a-f95d2d5f36a3" providerId="ADAL" clId="{B54B781E-A259-4E19-9C8D-CBFBD57E4154}" dt="2021-04-26T14:43:37.083" v="2005"/>
          <ac:spMkLst>
            <pc:docMk/>
            <pc:sldMk cId="0" sldId="289"/>
            <ac:spMk id="303" creationId="{00000000-0000-0000-0000-000000000000}"/>
          </ac:spMkLst>
        </pc:spChg>
        <pc:picChg chg="add del">
          <ac:chgData name="FORTE Robert [Southern River College]" userId="fb834569-7589-4a7a-8d6a-f95d2d5f36a3" providerId="ADAL" clId="{B54B781E-A259-4E19-9C8D-CBFBD57E4154}" dt="2021-04-26T14:59:51.290" v="2233" actId="22"/>
          <ac:picMkLst>
            <pc:docMk/>
            <pc:sldMk cId="0" sldId="289"/>
            <ac:picMk id="3" creationId="{3F3F34E9-6D1D-4CEB-97F2-4E99EC73A699}"/>
          </ac:picMkLst>
        </pc:picChg>
        <pc:picChg chg="add mod modCrop">
          <ac:chgData name="FORTE Robert [Southern River College]" userId="fb834569-7589-4a7a-8d6a-f95d2d5f36a3" providerId="ADAL" clId="{B54B781E-A259-4E19-9C8D-CBFBD57E4154}" dt="2021-04-26T15:03:42.220" v="2352" actId="1076"/>
          <ac:picMkLst>
            <pc:docMk/>
            <pc:sldMk cId="0" sldId="289"/>
            <ac:picMk id="6" creationId="{9990E4EA-B537-4052-9DF9-37D4B3CCDEDC}"/>
          </ac:picMkLst>
        </pc:picChg>
        <pc:picChg chg="add mod">
          <ac:chgData name="FORTE Robert [Southern River College]" userId="fb834569-7589-4a7a-8d6a-f95d2d5f36a3" providerId="ADAL" clId="{B54B781E-A259-4E19-9C8D-CBFBD57E4154}" dt="2021-04-26T15:03:40.825" v="2351" actId="1076"/>
          <ac:picMkLst>
            <pc:docMk/>
            <pc:sldMk cId="0" sldId="289"/>
            <ac:picMk id="11" creationId="{42688030-69CD-4859-A392-EA40FFF1EADB}"/>
          </ac:picMkLst>
        </pc:picChg>
        <pc:picChg chg="add mod">
          <ac:chgData name="FORTE Robert [Southern River College]" userId="fb834569-7589-4a7a-8d6a-f95d2d5f36a3" providerId="ADAL" clId="{B54B781E-A259-4E19-9C8D-CBFBD57E4154}" dt="2021-04-26T15:02:51.808" v="2344" actId="1076"/>
          <ac:picMkLst>
            <pc:docMk/>
            <pc:sldMk cId="0" sldId="289"/>
            <ac:picMk id="15" creationId="{A9F5785C-3C99-42F2-AD4E-91C17A391149}"/>
          </ac:picMkLst>
        </pc:picChg>
        <pc:cxnChg chg="add mod">
          <ac:chgData name="FORTE Robert [Southern River College]" userId="fb834569-7589-4a7a-8d6a-f95d2d5f36a3" providerId="ADAL" clId="{B54B781E-A259-4E19-9C8D-CBFBD57E4154}" dt="2021-04-26T15:03:45.050" v="2353" actId="1076"/>
          <ac:cxnSpMkLst>
            <pc:docMk/>
            <pc:sldMk cId="0" sldId="289"/>
            <ac:cxnSpMk id="9" creationId="{5F95C755-B293-430C-B512-F88F32DAD487}"/>
          </ac:cxnSpMkLst>
        </pc:cxnChg>
      </pc:sldChg>
      <pc:sldChg chg="modSp mod">
        <pc:chgData name="FORTE Robert [Southern River College]" userId="fb834569-7589-4a7a-8d6a-f95d2d5f36a3" providerId="ADAL" clId="{B54B781E-A259-4E19-9C8D-CBFBD57E4154}" dt="2021-04-26T14:43:13.589" v="2000" actId="20577"/>
        <pc:sldMkLst>
          <pc:docMk/>
          <pc:sldMk cId="3135306114" sldId="293"/>
        </pc:sldMkLst>
        <pc:spChg chg="mod">
          <ac:chgData name="FORTE Robert [Southern River College]" userId="fb834569-7589-4a7a-8d6a-f95d2d5f36a3" providerId="ADAL" clId="{B54B781E-A259-4E19-9C8D-CBFBD57E4154}" dt="2021-04-26T14:43:13.589" v="2000" actId="20577"/>
          <ac:spMkLst>
            <pc:docMk/>
            <pc:sldMk cId="3135306114" sldId="293"/>
            <ac:spMk id="75" creationId="{00000000-0000-0000-0000-000000000000}"/>
          </ac:spMkLst>
        </pc:spChg>
        <pc:spChg chg="mod">
          <ac:chgData name="FORTE Robert [Southern River College]" userId="fb834569-7589-4a7a-8d6a-f95d2d5f36a3" providerId="ADAL" clId="{B54B781E-A259-4E19-9C8D-CBFBD57E4154}" dt="2021-04-26T14:07:46.296" v="648"/>
          <ac:spMkLst>
            <pc:docMk/>
            <pc:sldMk cId="3135306114" sldId="293"/>
            <ac:spMk id="76" creationId="{00000000-0000-0000-0000-000000000000}"/>
          </ac:spMkLst>
        </pc:spChg>
      </pc:sldChg>
      <pc:sldChg chg="addSp delSp modSp mod">
        <pc:chgData name="FORTE Robert [Southern River College]" userId="fb834569-7589-4a7a-8d6a-f95d2d5f36a3" providerId="ADAL" clId="{B54B781E-A259-4E19-9C8D-CBFBD57E4154}" dt="2021-04-26T14:57:38.282" v="2155" actId="20577"/>
        <pc:sldMkLst>
          <pc:docMk/>
          <pc:sldMk cId="518423143" sldId="346"/>
        </pc:sldMkLst>
        <pc:spChg chg="mod">
          <ac:chgData name="FORTE Robert [Southern River College]" userId="fb834569-7589-4a7a-8d6a-f95d2d5f36a3" providerId="ADAL" clId="{B54B781E-A259-4E19-9C8D-CBFBD57E4154}" dt="2021-04-26T14:57:38.282" v="2155" actId="20577"/>
          <ac:spMkLst>
            <pc:docMk/>
            <pc:sldMk cId="518423143" sldId="346"/>
            <ac:spMk id="7" creationId="{39F5471C-AEBF-49B9-AA52-F9CA86E97ABE}"/>
          </ac:spMkLst>
        </pc:spChg>
        <pc:spChg chg="mod">
          <ac:chgData name="FORTE Robert [Southern River College]" userId="fb834569-7589-4a7a-8d6a-f95d2d5f36a3" providerId="ADAL" clId="{B54B781E-A259-4E19-9C8D-CBFBD57E4154}" dt="2021-04-26T14:43:24.929" v="2001"/>
          <ac:spMkLst>
            <pc:docMk/>
            <pc:sldMk cId="518423143" sldId="346"/>
            <ac:spMk id="254" creationId="{00000000-0000-0000-0000-000000000000}"/>
          </ac:spMkLst>
        </pc:spChg>
        <pc:picChg chg="del">
          <ac:chgData name="FORTE Robert [Southern River College]" userId="fb834569-7589-4a7a-8d6a-f95d2d5f36a3" providerId="ADAL" clId="{B54B781E-A259-4E19-9C8D-CBFBD57E4154}" dt="2021-04-26T14:57:00.651" v="2122" actId="478"/>
          <ac:picMkLst>
            <pc:docMk/>
            <pc:sldMk cId="518423143" sldId="346"/>
            <ac:picMk id="6" creationId="{5BBAF838-493D-4BD5-906E-10E1E131579D}"/>
          </ac:picMkLst>
        </pc:picChg>
        <pc:picChg chg="del">
          <ac:chgData name="FORTE Robert [Southern River College]" userId="fb834569-7589-4a7a-8d6a-f95d2d5f36a3" providerId="ADAL" clId="{B54B781E-A259-4E19-9C8D-CBFBD57E4154}" dt="2021-04-26T14:56:45.077" v="2121" actId="478"/>
          <ac:picMkLst>
            <pc:docMk/>
            <pc:sldMk cId="518423143" sldId="346"/>
            <ac:picMk id="10" creationId="{103BD7DC-85EA-453C-8076-ED41717057B2}"/>
          </ac:picMkLst>
        </pc:picChg>
        <pc:picChg chg="add mod">
          <ac:chgData name="FORTE Robert [Southern River College]" userId="fb834569-7589-4a7a-8d6a-f95d2d5f36a3" providerId="ADAL" clId="{B54B781E-A259-4E19-9C8D-CBFBD57E4154}" dt="2021-04-26T14:57:07.836" v="2129" actId="1076"/>
          <ac:picMkLst>
            <pc:docMk/>
            <pc:sldMk cId="518423143" sldId="346"/>
            <ac:picMk id="10242" creationId="{3070F376-F3C0-4B8E-A859-139DB6FBF4AE}"/>
          </ac:picMkLst>
        </pc:picChg>
      </pc:sldChg>
      <pc:sldChg chg="modSp del mod">
        <pc:chgData name="FORTE Robert [Southern River College]" userId="fb834569-7589-4a7a-8d6a-f95d2d5f36a3" providerId="ADAL" clId="{B54B781E-A259-4E19-9C8D-CBFBD57E4154}" dt="2021-04-26T14:29:46.298" v="1430" actId="47"/>
        <pc:sldMkLst>
          <pc:docMk/>
          <pc:sldMk cId="1333039997" sldId="348"/>
        </pc:sldMkLst>
        <pc:spChg chg="mod">
          <ac:chgData name="FORTE Robert [Southern River College]" userId="fb834569-7589-4a7a-8d6a-f95d2d5f36a3" providerId="ADAL" clId="{B54B781E-A259-4E19-9C8D-CBFBD57E4154}" dt="2021-04-26T14:15:55.529" v="965"/>
          <ac:spMkLst>
            <pc:docMk/>
            <pc:sldMk cId="1333039997" sldId="348"/>
            <ac:spMk id="2" creationId="{1134FEB2-4628-4E59-8848-D360A54B7896}"/>
          </ac:spMkLst>
        </pc:spChg>
        <pc:spChg chg="mod">
          <ac:chgData name="FORTE Robert [Southern River College]" userId="fb834569-7589-4a7a-8d6a-f95d2d5f36a3" providerId="ADAL" clId="{B54B781E-A259-4E19-9C8D-CBFBD57E4154}" dt="2021-04-26T14:19:44.715" v="1071" actId="113"/>
          <ac:spMkLst>
            <pc:docMk/>
            <pc:sldMk cId="1333039997" sldId="348"/>
            <ac:spMk id="3" creationId="{8007F43A-E41B-4609-8474-9718F1826FA9}"/>
          </ac:spMkLst>
        </pc:spChg>
      </pc:sldChg>
      <pc:sldChg chg="modSp del mod">
        <pc:chgData name="FORTE Robert [Southern River College]" userId="fb834569-7589-4a7a-8d6a-f95d2d5f36a3" providerId="ADAL" clId="{B54B781E-A259-4E19-9C8D-CBFBD57E4154}" dt="2021-04-26T14:37:47.901" v="1764" actId="47"/>
        <pc:sldMkLst>
          <pc:docMk/>
          <pc:sldMk cId="4207377057" sldId="349"/>
        </pc:sldMkLst>
        <pc:spChg chg="mod">
          <ac:chgData name="FORTE Robert [Southern River College]" userId="fb834569-7589-4a7a-8d6a-f95d2d5f36a3" providerId="ADAL" clId="{B54B781E-A259-4E19-9C8D-CBFBD57E4154}" dt="2021-04-26T14:16:30.367" v="968"/>
          <ac:spMkLst>
            <pc:docMk/>
            <pc:sldMk cId="4207377057" sldId="349"/>
            <ac:spMk id="2" creationId="{AF73370F-ACE0-46E1-97EE-BBB55F82EF33}"/>
          </ac:spMkLst>
        </pc:spChg>
        <pc:spChg chg="mod">
          <ac:chgData name="FORTE Robert [Southern River College]" userId="fb834569-7589-4a7a-8d6a-f95d2d5f36a3" providerId="ADAL" clId="{B54B781E-A259-4E19-9C8D-CBFBD57E4154}" dt="2021-04-26T14:17:34.225" v="981" actId="207"/>
          <ac:spMkLst>
            <pc:docMk/>
            <pc:sldMk cId="4207377057" sldId="349"/>
            <ac:spMk id="10" creationId="{DAFA7BD8-3E65-4DEF-A33A-CC3C1F5E0460}"/>
          </ac:spMkLst>
        </pc:spChg>
        <pc:graphicFrameChg chg="mod modGraphic">
          <ac:chgData name="FORTE Robert [Southern River College]" userId="fb834569-7589-4a7a-8d6a-f95d2d5f36a3" providerId="ADAL" clId="{B54B781E-A259-4E19-9C8D-CBFBD57E4154}" dt="2021-04-26T14:17:51.959" v="982" actId="14100"/>
          <ac:graphicFrameMkLst>
            <pc:docMk/>
            <pc:sldMk cId="4207377057" sldId="349"/>
            <ac:graphicFrameMk id="9" creationId="{0BDB237F-3037-4B72-B0DA-66C114936D89}"/>
          </ac:graphicFrameMkLst>
        </pc:graphicFrameChg>
      </pc:sldChg>
      <pc:sldChg chg="modSp mod">
        <pc:chgData name="FORTE Robert [Southern River College]" userId="fb834569-7589-4a7a-8d6a-f95d2d5f36a3" providerId="ADAL" clId="{B54B781E-A259-4E19-9C8D-CBFBD57E4154}" dt="2021-04-26T14:56:12.566" v="2120" actId="115"/>
        <pc:sldMkLst>
          <pc:docMk/>
          <pc:sldMk cId="2743333121" sldId="350"/>
        </pc:sldMkLst>
        <pc:spChg chg="mod">
          <ac:chgData name="FORTE Robert [Southern River College]" userId="fb834569-7589-4a7a-8d6a-f95d2d5f36a3" providerId="ADAL" clId="{B54B781E-A259-4E19-9C8D-CBFBD57E4154}" dt="2021-04-26T14:18:12.549" v="983"/>
          <ac:spMkLst>
            <pc:docMk/>
            <pc:sldMk cId="2743333121" sldId="350"/>
            <ac:spMk id="2" creationId="{7EA32C58-0164-4864-BA71-8A29D97FC43E}"/>
          </ac:spMkLst>
        </pc:spChg>
        <pc:spChg chg="mod">
          <ac:chgData name="FORTE Robert [Southern River College]" userId="fb834569-7589-4a7a-8d6a-f95d2d5f36a3" providerId="ADAL" clId="{B54B781E-A259-4E19-9C8D-CBFBD57E4154}" dt="2021-04-26T14:56:12.566" v="2120" actId="115"/>
          <ac:spMkLst>
            <pc:docMk/>
            <pc:sldMk cId="2743333121" sldId="350"/>
            <ac:spMk id="3" creationId="{3D883605-5026-4C9D-BBF8-0D4933B819D3}"/>
          </ac:spMkLst>
        </pc:spChg>
      </pc:sldChg>
      <pc:sldChg chg="modSp del mod">
        <pc:chgData name="FORTE Robert [Southern River College]" userId="fb834569-7589-4a7a-8d6a-f95d2d5f36a3" providerId="ADAL" clId="{B54B781E-A259-4E19-9C8D-CBFBD57E4154}" dt="2021-04-26T14:58:03.415" v="2172" actId="47"/>
        <pc:sldMkLst>
          <pc:docMk/>
          <pc:sldMk cId="492926858" sldId="351"/>
        </pc:sldMkLst>
        <pc:spChg chg="mod">
          <ac:chgData name="FORTE Robert [Southern River College]" userId="fb834569-7589-4a7a-8d6a-f95d2d5f36a3" providerId="ADAL" clId="{B54B781E-A259-4E19-9C8D-CBFBD57E4154}" dt="2021-04-26T14:43:27.373" v="2002"/>
          <ac:spMkLst>
            <pc:docMk/>
            <pc:sldMk cId="492926858" sldId="351"/>
            <ac:spMk id="2" creationId="{61F6B596-E602-465A-8BCF-0C11E8BD6CBF}"/>
          </ac:spMkLst>
        </pc:spChg>
      </pc:sldChg>
      <pc:sldChg chg="modSp del mod">
        <pc:chgData name="FORTE Robert [Southern River College]" userId="fb834569-7589-4a7a-8d6a-f95d2d5f36a3" providerId="ADAL" clId="{B54B781E-A259-4E19-9C8D-CBFBD57E4154}" dt="2021-04-26T14:58:12.020" v="2173" actId="47"/>
        <pc:sldMkLst>
          <pc:docMk/>
          <pc:sldMk cId="3120768386" sldId="352"/>
        </pc:sldMkLst>
        <pc:spChg chg="mod">
          <ac:chgData name="FORTE Robert [Southern River College]" userId="fb834569-7589-4a7a-8d6a-f95d2d5f36a3" providerId="ADAL" clId="{B54B781E-A259-4E19-9C8D-CBFBD57E4154}" dt="2021-04-26T14:43:29.759" v="2003"/>
          <ac:spMkLst>
            <pc:docMk/>
            <pc:sldMk cId="3120768386" sldId="352"/>
            <ac:spMk id="2" creationId="{BBEEA980-1395-4375-9004-543B85EC0E74}"/>
          </ac:spMkLst>
        </pc:spChg>
        <pc:spChg chg="mod">
          <ac:chgData name="FORTE Robert [Southern River College]" userId="fb834569-7589-4a7a-8d6a-f95d2d5f36a3" providerId="ADAL" clId="{B54B781E-A259-4E19-9C8D-CBFBD57E4154}" dt="2021-04-26T14:42:31.480" v="1999" actId="20577"/>
          <ac:spMkLst>
            <pc:docMk/>
            <pc:sldMk cId="3120768386" sldId="352"/>
            <ac:spMk id="6" creationId="{FB5D5BE7-B57C-4676-9A5F-8F5E3780EB7F}"/>
          </ac:spMkLst>
        </pc:spChg>
      </pc:sldChg>
      <pc:sldChg chg="modSp del mod">
        <pc:chgData name="FORTE Robert [Southern River College]" userId="fb834569-7589-4a7a-8d6a-f95d2d5f36a3" providerId="ADAL" clId="{B54B781E-A259-4E19-9C8D-CBFBD57E4154}" dt="2021-04-26T14:59:08.346" v="2190" actId="47"/>
        <pc:sldMkLst>
          <pc:docMk/>
          <pc:sldMk cId="588092240" sldId="353"/>
        </pc:sldMkLst>
        <pc:spChg chg="mod">
          <ac:chgData name="FORTE Robert [Southern River College]" userId="fb834569-7589-4a7a-8d6a-f95d2d5f36a3" providerId="ADAL" clId="{B54B781E-A259-4E19-9C8D-CBFBD57E4154}" dt="2021-04-26T14:43:33.164" v="2004"/>
          <ac:spMkLst>
            <pc:docMk/>
            <pc:sldMk cId="588092240" sldId="353"/>
            <ac:spMk id="2" creationId="{74F2D6D8-0CC6-4A8B-AA40-0A848F39FE2B}"/>
          </ac:spMkLst>
        </pc:spChg>
        <pc:spChg chg="mod">
          <ac:chgData name="FORTE Robert [Southern River College]" userId="fb834569-7589-4a7a-8d6a-f95d2d5f36a3" providerId="ADAL" clId="{B54B781E-A259-4E19-9C8D-CBFBD57E4154}" dt="2021-04-26T14:42:05.859" v="1995" actId="113"/>
          <ac:spMkLst>
            <pc:docMk/>
            <pc:sldMk cId="588092240" sldId="353"/>
            <ac:spMk id="6" creationId="{1749974B-2F17-40D2-95EF-4350EF4DCE29}"/>
          </ac:spMkLst>
        </pc:spChg>
      </pc:sldChg>
      <pc:sldChg chg="add del">
        <pc:chgData name="FORTE Robert [Southern River College]" userId="fb834569-7589-4a7a-8d6a-f95d2d5f36a3" providerId="ADAL" clId="{B54B781E-A259-4E19-9C8D-CBFBD57E4154}" dt="2021-04-26T15:03:10.981" v="2349" actId="47"/>
        <pc:sldMkLst>
          <pc:docMk/>
          <pc:sldMk cId="2769828494" sldId="354"/>
        </pc:sldMkLst>
      </pc:sldChg>
      <pc:sldChg chg="del">
        <pc:chgData name="FORTE Robert [Southern River College]" userId="fb834569-7589-4a7a-8d6a-f95d2d5f36a3" providerId="ADAL" clId="{B54B781E-A259-4E19-9C8D-CBFBD57E4154}" dt="2021-04-26T15:03:04.246" v="2346" actId="47"/>
        <pc:sldMkLst>
          <pc:docMk/>
          <pc:sldMk cId="309865011" sldId="355"/>
        </pc:sldMkLst>
      </pc:sldChg>
      <pc:sldChg chg="new del">
        <pc:chgData name="FORTE Robert [Southern River College]" userId="fb834569-7589-4a7a-8d6a-f95d2d5f36a3" providerId="ADAL" clId="{B54B781E-A259-4E19-9C8D-CBFBD57E4154}" dt="2021-04-26T14:15:42.494" v="964" actId="47"/>
        <pc:sldMkLst>
          <pc:docMk/>
          <pc:sldMk cId="1487800680" sldId="356"/>
        </pc:sldMkLst>
      </pc:sldChg>
      <pc:sldChg chg="addSp delSp modSp add mod modNotes">
        <pc:chgData name="FORTE Robert [Southern River College]" userId="fb834569-7589-4a7a-8d6a-f95d2d5f36a3" providerId="ADAL" clId="{B54B781E-A259-4E19-9C8D-CBFBD57E4154}" dt="2021-04-26T14:12:52.354" v="954"/>
        <pc:sldMkLst>
          <pc:docMk/>
          <pc:sldMk cId="1431059322" sldId="357"/>
        </pc:sldMkLst>
        <pc:spChg chg="mod">
          <ac:chgData name="FORTE Robert [Southern River College]" userId="fb834569-7589-4a7a-8d6a-f95d2d5f36a3" providerId="ADAL" clId="{B54B781E-A259-4E19-9C8D-CBFBD57E4154}" dt="2021-04-26T14:12:52.354" v="954"/>
          <ac:spMkLst>
            <pc:docMk/>
            <pc:sldMk cId="1431059322" sldId="357"/>
            <ac:spMk id="273" creationId="{00000000-0000-0000-0000-000000000000}"/>
          </ac:spMkLst>
        </pc:spChg>
        <pc:spChg chg="mod">
          <ac:chgData name="FORTE Robert [Southern River College]" userId="fb834569-7589-4a7a-8d6a-f95d2d5f36a3" providerId="ADAL" clId="{B54B781E-A259-4E19-9C8D-CBFBD57E4154}" dt="2021-04-26T14:12:46.839" v="953" actId="113"/>
          <ac:spMkLst>
            <pc:docMk/>
            <pc:sldMk cId="1431059322" sldId="357"/>
            <ac:spMk id="274" creationId="{00000000-0000-0000-0000-000000000000}"/>
          </ac:spMkLst>
        </pc:spChg>
        <pc:graphicFrameChg chg="add del modGraphic">
          <ac:chgData name="FORTE Robert [Southern River College]" userId="fb834569-7589-4a7a-8d6a-f95d2d5f36a3" providerId="ADAL" clId="{B54B781E-A259-4E19-9C8D-CBFBD57E4154}" dt="2021-04-26T14:12:23.463" v="943" actId="20577"/>
          <ac:graphicFrameMkLst>
            <pc:docMk/>
            <pc:sldMk cId="1431059322" sldId="357"/>
            <ac:graphicFrameMk id="275" creationId="{00000000-0000-0000-0000-000000000000}"/>
          </ac:graphicFrameMkLst>
        </pc:graphicFrameChg>
        <pc:graphicFrameChg chg="add del">
          <ac:chgData name="FORTE Robert [Southern River College]" userId="fb834569-7589-4a7a-8d6a-f95d2d5f36a3" providerId="ADAL" clId="{B54B781E-A259-4E19-9C8D-CBFBD57E4154}" dt="2021-04-26T14:12:27.256" v="944" actId="478"/>
          <ac:graphicFrameMkLst>
            <pc:docMk/>
            <pc:sldMk cId="1431059322" sldId="357"/>
            <ac:graphicFrameMk id="276" creationId="{00000000-0000-0000-0000-000000000000}"/>
          </ac:graphicFrameMkLst>
        </pc:graphicFrameChg>
        <pc:picChg chg="add del">
          <ac:chgData name="FORTE Robert [Southern River College]" userId="fb834569-7589-4a7a-8d6a-f95d2d5f36a3" providerId="ADAL" clId="{B54B781E-A259-4E19-9C8D-CBFBD57E4154}" dt="2021-04-26T14:12:04.666" v="922" actId="478"/>
          <ac:picMkLst>
            <pc:docMk/>
            <pc:sldMk cId="1431059322" sldId="357"/>
            <ac:picMk id="277" creationId="{00000000-0000-0000-0000-000000000000}"/>
          </ac:picMkLst>
        </pc:picChg>
        <pc:picChg chg="add mod">
          <ac:chgData name="FORTE Robert [Southern River College]" userId="fb834569-7589-4a7a-8d6a-f95d2d5f36a3" providerId="ADAL" clId="{B54B781E-A259-4E19-9C8D-CBFBD57E4154}" dt="2021-04-26T14:12:35.723" v="949" actId="1076"/>
          <ac:picMkLst>
            <pc:docMk/>
            <pc:sldMk cId="1431059322" sldId="357"/>
            <ac:picMk id="1026" creationId="{936FAD76-7EF6-41E4-8308-50596FCE201A}"/>
          </ac:picMkLst>
        </pc:picChg>
      </pc:sldChg>
      <pc:sldChg chg="new del">
        <pc:chgData name="FORTE Robert [Southern River College]" userId="fb834569-7589-4a7a-8d6a-f95d2d5f36a3" providerId="ADAL" clId="{B54B781E-A259-4E19-9C8D-CBFBD57E4154}" dt="2021-04-26T14:20:56.707" v="1073" actId="680"/>
        <pc:sldMkLst>
          <pc:docMk/>
          <pc:sldMk cId="905588503" sldId="358"/>
        </pc:sldMkLst>
      </pc:sldChg>
      <pc:sldChg chg="addSp delSp modSp add mod">
        <pc:chgData name="FORTE Robert [Southern River College]" userId="fb834569-7589-4a7a-8d6a-f95d2d5f36a3" providerId="ADAL" clId="{B54B781E-A259-4E19-9C8D-CBFBD57E4154}" dt="2021-04-26T14:34:33.396" v="1662" actId="113"/>
        <pc:sldMkLst>
          <pc:docMk/>
          <pc:sldMk cId="3880007938" sldId="358"/>
        </pc:sldMkLst>
        <pc:spChg chg="del">
          <ac:chgData name="FORTE Robert [Southern River College]" userId="fb834569-7589-4a7a-8d6a-f95d2d5f36a3" providerId="ADAL" clId="{B54B781E-A259-4E19-9C8D-CBFBD57E4154}" dt="2021-04-26T14:21:30.686" v="1189" actId="478"/>
          <ac:spMkLst>
            <pc:docMk/>
            <pc:sldMk cId="3880007938" sldId="358"/>
            <ac:spMk id="2" creationId="{0FEB862A-868A-4ED9-80D1-B79506FD5EF6}"/>
          </ac:spMkLst>
        </pc:spChg>
        <pc:spChg chg="mod">
          <ac:chgData name="FORTE Robert [Southern River College]" userId="fb834569-7589-4a7a-8d6a-f95d2d5f36a3" providerId="ADAL" clId="{B54B781E-A259-4E19-9C8D-CBFBD57E4154}" dt="2021-04-26T14:34:33.396" v="1662" actId="113"/>
          <ac:spMkLst>
            <pc:docMk/>
            <pc:sldMk cId="3880007938" sldId="358"/>
            <ac:spMk id="4" creationId="{D12FC4CD-456D-9049-AFD4-F45BBEFC1651}"/>
          </ac:spMkLst>
        </pc:spChg>
        <pc:picChg chg="add mod">
          <ac:chgData name="FORTE Robert [Southern River College]" userId="fb834569-7589-4a7a-8d6a-f95d2d5f36a3" providerId="ADAL" clId="{B54B781E-A259-4E19-9C8D-CBFBD57E4154}" dt="2021-04-26T14:22:17.485" v="1311" actId="14100"/>
          <ac:picMkLst>
            <pc:docMk/>
            <pc:sldMk cId="3880007938" sldId="358"/>
            <ac:picMk id="2050" creationId="{BBA6D369-2A64-4F72-B6FF-E6FEE092BABC}"/>
          </ac:picMkLst>
        </pc:picChg>
      </pc:sldChg>
      <pc:sldChg chg="addSp modSp new mod">
        <pc:chgData name="FORTE Robert [Southern River College]" userId="fb834569-7589-4a7a-8d6a-f95d2d5f36a3" providerId="ADAL" clId="{B54B781E-A259-4E19-9C8D-CBFBD57E4154}" dt="2021-04-26T14:24:41.401" v="1348" actId="20577"/>
        <pc:sldMkLst>
          <pc:docMk/>
          <pc:sldMk cId="1111035381" sldId="359"/>
        </pc:sldMkLst>
        <pc:spChg chg="mod">
          <ac:chgData name="FORTE Robert [Southern River College]" userId="fb834569-7589-4a7a-8d6a-f95d2d5f36a3" providerId="ADAL" clId="{B54B781E-A259-4E19-9C8D-CBFBD57E4154}" dt="2021-04-26T14:24:41.401" v="1348" actId="20577"/>
          <ac:spMkLst>
            <pc:docMk/>
            <pc:sldMk cId="1111035381" sldId="359"/>
            <ac:spMk id="2" creationId="{9418C142-B75C-4DB2-B149-A261528DF620}"/>
          </ac:spMkLst>
        </pc:spChg>
        <pc:spChg chg="mod">
          <ac:chgData name="FORTE Robert [Southern River College]" userId="fb834569-7589-4a7a-8d6a-f95d2d5f36a3" providerId="ADAL" clId="{B54B781E-A259-4E19-9C8D-CBFBD57E4154}" dt="2021-04-26T14:24:22.899" v="1333" actId="5793"/>
          <ac:spMkLst>
            <pc:docMk/>
            <pc:sldMk cId="1111035381" sldId="359"/>
            <ac:spMk id="3" creationId="{8749E5C1-19F9-4DA4-A0B2-05F797E812FC}"/>
          </ac:spMkLst>
        </pc:spChg>
        <pc:picChg chg="add mod">
          <ac:chgData name="FORTE Robert [Southern River College]" userId="fb834569-7589-4a7a-8d6a-f95d2d5f36a3" providerId="ADAL" clId="{B54B781E-A259-4E19-9C8D-CBFBD57E4154}" dt="2021-04-26T14:24:32.258" v="1338" actId="1076"/>
          <ac:picMkLst>
            <pc:docMk/>
            <pc:sldMk cId="1111035381" sldId="359"/>
            <ac:picMk id="4098" creationId="{D8A72F75-45E7-4B0B-96B4-D314857774D5}"/>
          </ac:picMkLst>
        </pc:picChg>
      </pc:sldChg>
      <pc:sldChg chg="addSp delSp modSp new mod">
        <pc:chgData name="FORTE Robert [Southern River College]" userId="fb834569-7589-4a7a-8d6a-f95d2d5f36a3" providerId="ADAL" clId="{B54B781E-A259-4E19-9C8D-CBFBD57E4154}" dt="2021-04-26T14:29:10.324" v="1429" actId="20577"/>
        <pc:sldMkLst>
          <pc:docMk/>
          <pc:sldMk cId="2838883243" sldId="360"/>
        </pc:sldMkLst>
        <pc:spChg chg="mod">
          <ac:chgData name="FORTE Robert [Southern River College]" userId="fb834569-7589-4a7a-8d6a-f95d2d5f36a3" providerId="ADAL" clId="{B54B781E-A259-4E19-9C8D-CBFBD57E4154}" dt="2021-04-26T14:29:10.324" v="1429" actId="20577"/>
          <ac:spMkLst>
            <pc:docMk/>
            <pc:sldMk cId="2838883243" sldId="360"/>
            <ac:spMk id="2" creationId="{B2FF3E51-D0BF-460B-98B3-6C3545EC0CA1}"/>
          </ac:spMkLst>
        </pc:spChg>
        <pc:spChg chg="del mod">
          <ac:chgData name="FORTE Robert [Southern River College]" userId="fb834569-7589-4a7a-8d6a-f95d2d5f36a3" providerId="ADAL" clId="{B54B781E-A259-4E19-9C8D-CBFBD57E4154}" dt="2021-04-26T14:28:51.876" v="1415" actId="478"/>
          <ac:spMkLst>
            <pc:docMk/>
            <pc:sldMk cId="2838883243" sldId="360"/>
            <ac:spMk id="3" creationId="{EA11A206-046F-438E-90AE-8BB368217FCD}"/>
          </ac:spMkLst>
        </pc:spChg>
        <pc:picChg chg="add mod">
          <ac:chgData name="FORTE Robert [Southern River College]" userId="fb834569-7589-4a7a-8d6a-f95d2d5f36a3" providerId="ADAL" clId="{B54B781E-A259-4E19-9C8D-CBFBD57E4154}" dt="2021-04-26T14:29:02.249" v="1421" actId="1076"/>
          <ac:picMkLst>
            <pc:docMk/>
            <pc:sldMk cId="2838883243" sldId="360"/>
            <ac:picMk id="5" creationId="{7E4A22A7-22A6-48B4-AAC2-A29F34442A7E}"/>
          </ac:picMkLst>
        </pc:picChg>
      </pc:sldChg>
      <pc:sldChg chg="addSp delSp modSp add mod">
        <pc:chgData name="FORTE Robert [Southern River College]" userId="fb834569-7589-4a7a-8d6a-f95d2d5f36a3" providerId="ADAL" clId="{B54B781E-A259-4E19-9C8D-CBFBD57E4154}" dt="2021-04-26T14:36:47.675" v="1738" actId="115"/>
        <pc:sldMkLst>
          <pc:docMk/>
          <pc:sldMk cId="2159257725" sldId="361"/>
        </pc:sldMkLst>
        <pc:spChg chg="mod">
          <ac:chgData name="FORTE Robert [Southern River College]" userId="fb834569-7589-4a7a-8d6a-f95d2d5f36a3" providerId="ADAL" clId="{B54B781E-A259-4E19-9C8D-CBFBD57E4154}" dt="2021-04-26T14:36:47.675" v="1738" actId="115"/>
          <ac:spMkLst>
            <pc:docMk/>
            <pc:sldMk cId="2159257725" sldId="361"/>
            <ac:spMk id="3" creationId="{8749E5C1-19F9-4DA4-A0B2-05F797E812FC}"/>
          </ac:spMkLst>
        </pc:spChg>
        <pc:picChg chg="del">
          <ac:chgData name="FORTE Robert [Southern River College]" userId="fb834569-7589-4a7a-8d6a-f95d2d5f36a3" providerId="ADAL" clId="{B54B781E-A259-4E19-9C8D-CBFBD57E4154}" dt="2021-04-26T14:30:17.279" v="1432" actId="478"/>
          <ac:picMkLst>
            <pc:docMk/>
            <pc:sldMk cId="2159257725" sldId="361"/>
            <ac:picMk id="4098" creationId="{D8A72F75-45E7-4B0B-96B4-D314857774D5}"/>
          </ac:picMkLst>
        </pc:picChg>
        <pc:picChg chg="add mod">
          <ac:chgData name="FORTE Robert [Southern River College]" userId="fb834569-7589-4a7a-8d6a-f95d2d5f36a3" providerId="ADAL" clId="{B54B781E-A259-4E19-9C8D-CBFBD57E4154}" dt="2021-04-26T14:32:47.726" v="1644" actId="1076"/>
          <ac:picMkLst>
            <pc:docMk/>
            <pc:sldMk cId="2159257725" sldId="361"/>
            <ac:picMk id="5122" creationId="{6D920148-2B6E-44DB-921A-EDC9D86D5588}"/>
          </ac:picMkLst>
        </pc:picChg>
        <pc:picChg chg="add mod">
          <ac:chgData name="FORTE Robert [Southern River College]" userId="fb834569-7589-4a7a-8d6a-f95d2d5f36a3" providerId="ADAL" clId="{B54B781E-A259-4E19-9C8D-CBFBD57E4154}" dt="2021-04-26T14:33:40.444" v="1654" actId="1076"/>
          <ac:picMkLst>
            <pc:docMk/>
            <pc:sldMk cId="2159257725" sldId="361"/>
            <ac:picMk id="5124" creationId="{00E1CF8E-5A63-475E-BABD-BECA2C305EAE}"/>
          </ac:picMkLst>
        </pc:picChg>
      </pc:sldChg>
      <pc:sldChg chg="delSp new del mod">
        <pc:chgData name="FORTE Robert [Southern River College]" userId="fb834569-7589-4a7a-8d6a-f95d2d5f36a3" providerId="ADAL" clId="{B54B781E-A259-4E19-9C8D-CBFBD57E4154}" dt="2021-04-26T14:38:41.060" v="1765" actId="47"/>
        <pc:sldMkLst>
          <pc:docMk/>
          <pc:sldMk cId="3515159451" sldId="362"/>
        </pc:sldMkLst>
        <pc:spChg chg="del">
          <ac:chgData name="FORTE Robert [Southern River College]" userId="fb834569-7589-4a7a-8d6a-f95d2d5f36a3" providerId="ADAL" clId="{B54B781E-A259-4E19-9C8D-CBFBD57E4154}" dt="2021-04-26T14:33:08.980" v="1646" actId="478"/>
          <ac:spMkLst>
            <pc:docMk/>
            <pc:sldMk cId="3515159451" sldId="362"/>
            <ac:spMk id="3" creationId="{6D1D21D0-2496-418A-A062-22649F077F22}"/>
          </ac:spMkLst>
        </pc:spChg>
      </pc:sldChg>
      <pc:sldChg chg="addSp delSp modSp add mod">
        <pc:chgData name="FORTE Robert [Southern River College]" userId="fb834569-7589-4a7a-8d6a-f95d2d5f36a3" providerId="ADAL" clId="{B54B781E-A259-4E19-9C8D-CBFBD57E4154}" dt="2021-04-26T14:37:02.056" v="1763" actId="115"/>
        <pc:sldMkLst>
          <pc:docMk/>
          <pc:sldMk cId="1110971381" sldId="363"/>
        </pc:sldMkLst>
        <pc:spChg chg="mod">
          <ac:chgData name="FORTE Robert [Southern River College]" userId="fb834569-7589-4a7a-8d6a-f95d2d5f36a3" providerId="ADAL" clId="{B54B781E-A259-4E19-9C8D-CBFBD57E4154}" dt="2021-04-26T14:37:02.056" v="1763" actId="115"/>
          <ac:spMkLst>
            <pc:docMk/>
            <pc:sldMk cId="1110971381" sldId="363"/>
            <ac:spMk id="3" creationId="{8749E5C1-19F9-4DA4-A0B2-05F797E812FC}"/>
          </ac:spMkLst>
        </pc:spChg>
        <pc:picChg chg="del">
          <ac:chgData name="FORTE Robert [Southern River College]" userId="fb834569-7589-4a7a-8d6a-f95d2d5f36a3" providerId="ADAL" clId="{B54B781E-A259-4E19-9C8D-CBFBD57E4154}" dt="2021-04-26T14:35:20.264" v="1696" actId="478"/>
          <ac:picMkLst>
            <pc:docMk/>
            <pc:sldMk cId="1110971381" sldId="363"/>
            <ac:picMk id="5122" creationId="{6D920148-2B6E-44DB-921A-EDC9D86D5588}"/>
          </ac:picMkLst>
        </pc:picChg>
        <pc:picChg chg="del">
          <ac:chgData name="FORTE Robert [Southern River College]" userId="fb834569-7589-4a7a-8d6a-f95d2d5f36a3" providerId="ADAL" clId="{B54B781E-A259-4E19-9C8D-CBFBD57E4154}" dt="2021-04-26T14:35:11.702" v="1692" actId="478"/>
          <ac:picMkLst>
            <pc:docMk/>
            <pc:sldMk cId="1110971381" sldId="363"/>
            <ac:picMk id="5124" creationId="{00E1CF8E-5A63-475E-BABD-BECA2C305EAE}"/>
          </ac:picMkLst>
        </pc:picChg>
        <pc:picChg chg="add mod">
          <ac:chgData name="FORTE Robert [Southern River College]" userId="fb834569-7589-4a7a-8d6a-f95d2d5f36a3" providerId="ADAL" clId="{B54B781E-A259-4E19-9C8D-CBFBD57E4154}" dt="2021-04-26T14:35:19.003" v="1695" actId="1076"/>
          <ac:picMkLst>
            <pc:docMk/>
            <pc:sldMk cId="1110971381" sldId="363"/>
            <ac:picMk id="6146" creationId="{7AD1940F-41B0-4B27-AFF2-1180E72C2838}"/>
          </ac:picMkLst>
        </pc:picChg>
        <pc:picChg chg="add mod">
          <ac:chgData name="FORTE Robert [Southern River College]" userId="fb834569-7589-4a7a-8d6a-f95d2d5f36a3" providerId="ADAL" clId="{B54B781E-A259-4E19-9C8D-CBFBD57E4154}" dt="2021-04-26T14:35:53.545" v="1699" actId="1076"/>
          <ac:picMkLst>
            <pc:docMk/>
            <pc:sldMk cId="1110971381" sldId="363"/>
            <ac:picMk id="6148" creationId="{6F28DF5C-F05E-46C2-BE26-205AF764E1CB}"/>
          </ac:picMkLst>
        </pc:picChg>
      </pc:sldChg>
      <pc:sldChg chg="addSp delSp modSp new mod modClrScheme chgLayout">
        <pc:chgData name="FORTE Robert [Southern River College]" userId="fb834569-7589-4a7a-8d6a-f95d2d5f36a3" providerId="ADAL" clId="{B54B781E-A259-4E19-9C8D-CBFBD57E4154}" dt="2021-04-26T14:45:28.671" v="2036" actId="1076"/>
        <pc:sldMkLst>
          <pc:docMk/>
          <pc:sldMk cId="655080375" sldId="364"/>
        </pc:sldMkLst>
        <pc:spChg chg="del mod ord">
          <ac:chgData name="FORTE Robert [Southern River College]" userId="fb834569-7589-4a7a-8d6a-f95d2d5f36a3" providerId="ADAL" clId="{B54B781E-A259-4E19-9C8D-CBFBD57E4154}" dt="2021-04-26T14:44:30.369" v="2009" actId="700"/>
          <ac:spMkLst>
            <pc:docMk/>
            <pc:sldMk cId="655080375" sldId="364"/>
            <ac:spMk id="2" creationId="{ED32D64B-97B0-4C52-A735-D7D8895F416E}"/>
          </ac:spMkLst>
        </pc:spChg>
        <pc:spChg chg="del mod ord">
          <ac:chgData name="FORTE Robert [Southern River College]" userId="fb834569-7589-4a7a-8d6a-f95d2d5f36a3" providerId="ADAL" clId="{B54B781E-A259-4E19-9C8D-CBFBD57E4154}" dt="2021-04-26T14:44:30.369" v="2009" actId="700"/>
          <ac:spMkLst>
            <pc:docMk/>
            <pc:sldMk cId="655080375" sldId="364"/>
            <ac:spMk id="3" creationId="{ADCD1B8A-1407-4707-AE9A-EE5AC4A07D63}"/>
          </ac:spMkLst>
        </pc:spChg>
        <pc:spChg chg="add del mod ord">
          <ac:chgData name="FORTE Robert [Southern River College]" userId="fb834569-7589-4a7a-8d6a-f95d2d5f36a3" providerId="ADAL" clId="{B54B781E-A259-4E19-9C8D-CBFBD57E4154}" dt="2021-04-26T14:44:35.709" v="2010" actId="700"/>
          <ac:spMkLst>
            <pc:docMk/>
            <pc:sldMk cId="655080375" sldId="364"/>
            <ac:spMk id="4" creationId="{CAB0C89E-CB7B-40B7-9795-939A05AE865A}"/>
          </ac:spMkLst>
        </pc:spChg>
        <pc:spChg chg="add del mod ord">
          <ac:chgData name="FORTE Robert [Southern River College]" userId="fb834569-7589-4a7a-8d6a-f95d2d5f36a3" providerId="ADAL" clId="{B54B781E-A259-4E19-9C8D-CBFBD57E4154}" dt="2021-04-26T14:44:35.709" v="2010" actId="700"/>
          <ac:spMkLst>
            <pc:docMk/>
            <pc:sldMk cId="655080375" sldId="364"/>
            <ac:spMk id="5" creationId="{9D99BECF-383D-483A-B834-6936A7E9F03A}"/>
          </ac:spMkLst>
        </pc:spChg>
        <pc:spChg chg="add mod ord">
          <ac:chgData name="FORTE Robert [Southern River College]" userId="fb834569-7589-4a7a-8d6a-f95d2d5f36a3" providerId="ADAL" clId="{B54B781E-A259-4E19-9C8D-CBFBD57E4154}" dt="2021-04-26T14:44:35.709" v="2010" actId="700"/>
          <ac:spMkLst>
            <pc:docMk/>
            <pc:sldMk cId="655080375" sldId="364"/>
            <ac:spMk id="6" creationId="{8B0938FB-EA6E-447A-B702-F915DDFE26D2}"/>
          </ac:spMkLst>
        </pc:spChg>
        <pc:spChg chg="add del mod ord">
          <ac:chgData name="FORTE Robert [Southern River College]" userId="fb834569-7589-4a7a-8d6a-f95d2d5f36a3" providerId="ADAL" clId="{B54B781E-A259-4E19-9C8D-CBFBD57E4154}" dt="2021-04-26T14:44:37.430" v="2011" actId="478"/>
          <ac:spMkLst>
            <pc:docMk/>
            <pc:sldMk cId="655080375" sldId="364"/>
            <ac:spMk id="7" creationId="{B37A167A-6185-40A0-84B2-CC9B2073E79A}"/>
          </ac:spMkLst>
        </pc:spChg>
        <pc:spChg chg="add del mod">
          <ac:chgData name="FORTE Robert [Southern River College]" userId="fb834569-7589-4a7a-8d6a-f95d2d5f36a3" providerId="ADAL" clId="{B54B781E-A259-4E19-9C8D-CBFBD57E4154}" dt="2021-04-26T14:45:00.691" v="2020"/>
          <ac:spMkLst>
            <pc:docMk/>
            <pc:sldMk cId="655080375" sldId="364"/>
            <ac:spMk id="10" creationId="{527E5CA1-D72E-497B-8CD3-5493A25D917D}"/>
          </ac:spMkLst>
        </pc:spChg>
        <pc:spChg chg="add mod">
          <ac:chgData name="FORTE Robert [Southern River College]" userId="fb834569-7589-4a7a-8d6a-f95d2d5f36a3" providerId="ADAL" clId="{B54B781E-A259-4E19-9C8D-CBFBD57E4154}" dt="2021-04-26T14:45:17.193" v="2033" actId="13926"/>
          <ac:spMkLst>
            <pc:docMk/>
            <pc:sldMk cId="655080375" sldId="364"/>
            <ac:spMk id="11" creationId="{8263DC63-BDA9-49D1-BD43-B7C910397E33}"/>
          </ac:spMkLst>
        </pc:spChg>
        <pc:picChg chg="add mod">
          <ac:chgData name="FORTE Robert [Southern River College]" userId="fb834569-7589-4a7a-8d6a-f95d2d5f36a3" providerId="ADAL" clId="{B54B781E-A259-4E19-9C8D-CBFBD57E4154}" dt="2021-04-26T14:45:28.671" v="2036" actId="1076"/>
          <ac:picMkLst>
            <pc:docMk/>
            <pc:sldMk cId="655080375" sldId="364"/>
            <ac:picMk id="9" creationId="{8F3FFF8D-63FB-419B-83DE-26B7497F35C0}"/>
          </ac:picMkLst>
        </pc:picChg>
      </pc:sldChg>
      <pc:sldChg chg="addSp delSp modSp add mod">
        <pc:chgData name="FORTE Robert [Southern River College]" userId="fb834569-7589-4a7a-8d6a-f95d2d5f36a3" providerId="ADAL" clId="{B54B781E-A259-4E19-9C8D-CBFBD57E4154}" dt="2021-04-26T14:45:55.071" v="2043" actId="1076"/>
        <pc:sldMkLst>
          <pc:docMk/>
          <pc:sldMk cId="738006687" sldId="365"/>
        </pc:sldMkLst>
        <pc:picChg chg="add mod">
          <ac:chgData name="FORTE Robert [Southern River College]" userId="fb834569-7589-4a7a-8d6a-f95d2d5f36a3" providerId="ADAL" clId="{B54B781E-A259-4E19-9C8D-CBFBD57E4154}" dt="2021-04-26T14:45:55.071" v="2043" actId="1076"/>
          <ac:picMkLst>
            <pc:docMk/>
            <pc:sldMk cId="738006687" sldId="365"/>
            <ac:picMk id="3" creationId="{D955DA04-930F-45B3-8A24-A0B9E41C155C}"/>
          </ac:picMkLst>
        </pc:picChg>
        <pc:picChg chg="del">
          <ac:chgData name="FORTE Robert [Southern River College]" userId="fb834569-7589-4a7a-8d6a-f95d2d5f36a3" providerId="ADAL" clId="{B54B781E-A259-4E19-9C8D-CBFBD57E4154}" dt="2021-04-26T14:45:32.395" v="2038" actId="478"/>
          <ac:picMkLst>
            <pc:docMk/>
            <pc:sldMk cId="738006687" sldId="365"/>
            <ac:picMk id="9" creationId="{8F3FFF8D-63FB-419B-83DE-26B7497F35C0}"/>
          </ac:picMkLst>
        </pc:picChg>
      </pc:sldChg>
      <pc:sldChg chg="addSp delSp modSp add mod">
        <pc:chgData name="FORTE Robert [Southern River College]" userId="fb834569-7589-4a7a-8d6a-f95d2d5f36a3" providerId="ADAL" clId="{B54B781E-A259-4E19-9C8D-CBFBD57E4154}" dt="2021-04-26T14:46:16.259" v="2051" actId="1076"/>
        <pc:sldMkLst>
          <pc:docMk/>
          <pc:sldMk cId="1182782052" sldId="366"/>
        </pc:sldMkLst>
        <pc:picChg chg="del">
          <ac:chgData name="FORTE Robert [Southern River College]" userId="fb834569-7589-4a7a-8d6a-f95d2d5f36a3" providerId="ADAL" clId="{B54B781E-A259-4E19-9C8D-CBFBD57E4154}" dt="2021-04-26T14:45:59.631" v="2045" actId="478"/>
          <ac:picMkLst>
            <pc:docMk/>
            <pc:sldMk cId="1182782052" sldId="366"/>
            <ac:picMk id="3" creationId="{D955DA04-930F-45B3-8A24-A0B9E41C155C}"/>
          </ac:picMkLst>
        </pc:picChg>
        <pc:picChg chg="add mod">
          <ac:chgData name="FORTE Robert [Southern River College]" userId="fb834569-7589-4a7a-8d6a-f95d2d5f36a3" providerId="ADAL" clId="{B54B781E-A259-4E19-9C8D-CBFBD57E4154}" dt="2021-04-26T14:46:16.259" v="2051" actId="1076"/>
          <ac:picMkLst>
            <pc:docMk/>
            <pc:sldMk cId="1182782052" sldId="366"/>
            <ac:picMk id="4" creationId="{E4AE775C-9DC5-43D6-BDD0-82EAE8D97DBF}"/>
          </ac:picMkLst>
        </pc:picChg>
      </pc:sldChg>
      <pc:sldChg chg="addSp delSp modSp add mod">
        <pc:chgData name="FORTE Robert [Southern River College]" userId="fb834569-7589-4a7a-8d6a-f95d2d5f36a3" providerId="ADAL" clId="{B54B781E-A259-4E19-9C8D-CBFBD57E4154}" dt="2021-04-26T14:46:33.358" v="2059" actId="1076"/>
        <pc:sldMkLst>
          <pc:docMk/>
          <pc:sldMk cId="847534003" sldId="367"/>
        </pc:sldMkLst>
        <pc:picChg chg="add mod">
          <ac:chgData name="FORTE Robert [Southern River College]" userId="fb834569-7589-4a7a-8d6a-f95d2d5f36a3" providerId="ADAL" clId="{B54B781E-A259-4E19-9C8D-CBFBD57E4154}" dt="2021-04-26T14:46:33.358" v="2059" actId="1076"/>
          <ac:picMkLst>
            <pc:docMk/>
            <pc:sldMk cId="847534003" sldId="367"/>
            <ac:picMk id="3" creationId="{34D67195-1E90-4A13-8F07-3444AA7FF8A7}"/>
          </ac:picMkLst>
        </pc:picChg>
        <pc:picChg chg="del">
          <ac:chgData name="FORTE Robert [Southern River College]" userId="fb834569-7589-4a7a-8d6a-f95d2d5f36a3" providerId="ADAL" clId="{B54B781E-A259-4E19-9C8D-CBFBD57E4154}" dt="2021-04-26T14:46:19.653" v="2053" actId="478"/>
          <ac:picMkLst>
            <pc:docMk/>
            <pc:sldMk cId="847534003" sldId="367"/>
            <ac:picMk id="4" creationId="{E4AE775C-9DC5-43D6-BDD0-82EAE8D97DBF}"/>
          </ac:picMkLst>
        </pc:picChg>
      </pc:sldChg>
      <pc:sldChg chg="addSp delSp modSp add mod">
        <pc:chgData name="FORTE Robert [Southern River College]" userId="fb834569-7589-4a7a-8d6a-f95d2d5f36a3" providerId="ADAL" clId="{B54B781E-A259-4E19-9C8D-CBFBD57E4154}" dt="2021-04-26T14:47:39.979" v="2077" actId="1076"/>
        <pc:sldMkLst>
          <pc:docMk/>
          <pc:sldMk cId="422663984" sldId="368"/>
        </pc:sldMkLst>
        <pc:picChg chg="del">
          <ac:chgData name="FORTE Robert [Southern River College]" userId="fb834569-7589-4a7a-8d6a-f95d2d5f36a3" providerId="ADAL" clId="{B54B781E-A259-4E19-9C8D-CBFBD57E4154}" dt="2021-04-26T14:46:48.532" v="2061" actId="478"/>
          <ac:picMkLst>
            <pc:docMk/>
            <pc:sldMk cId="422663984" sldId="368"/>
            <ac:picMk id="3" creationId="{34D67195-1E90-4A13-8F07-3444AA7FF8A7}"/>
          </ac:picMkLst>
        </pc:picChg>
        <pc:picChg chg="add mod">
          <ac:chgData name="FORTE Robert [Southern River College]" userId="fb834569-7589-4a7a-8d6a-f95d2d5f36a3" providerId="ADAL" clId="{B54B781E-A259-4E19-9C8D-CBFBD57E4154}" dt="2021-04-26T14:47:02.186" v="2065" actId="1076"/>
          <ac:picMkLst>
            <pc:docMk/>
            <pc:sldMk cId="422663984" sldId="368"/>
            <ac:picMk id="4" creationId="{C248EA04-6B31-4E6A-8CE1-1417E0F19452}"/>
          </ac:picMkLst>
        </pc:picChg>
        <pc:picChg chg="add mod">
          <ac:chgData name="FORTE Robert [Southern River College]" userId="fb834569-7589-4a7a-8d6a-f95d2d5f36a3" providerId="ADAL" clId="{B54B781E-A259-4E19-9C8D-CBFBD57E4154}" dt="2021-04-26T14:47:39.979" v="2077" actId="1076"/>
          <ac:picMkLst>
            <pc:docMk/>
            <pc:sldMk cId="422663984" sldId="368"/>
            <ac:picMk id="9218" creationId="{479FCDA4-19A3-4230-B0DA-D9643AF5F4FB}"/>
          </ac:picMkLst>
        </pc:picChg>
      </pc:sldChg>
      <pc:sldChg chg="addSp delSp modSp add mod">
        <pc:chgData name="FORTE Robert [Southern River College]" userId="fb834569-7589-4a7a-8d6a-f95d2d5f36a3" providerId="ADAL" clId="{B54B781E-A259-4E19-9C8D-CBFBD57E4154}" dt="2021-04-26T14:47:31.770" v="2074" actId="1076"/>
        <pc:sldMkLst>
          <pc:docMk/>
          <pc:sldMk cId="1935744964" sldId="369"/>
        </pc:sldMkLst>
        <pc:picChg chg="add mod">
          <ac:chgData name="FORTE Robert [Southern River College]" userId="fb834569-7589-4a7a-8d6a-f95d2d5f36a3" providerId="ADAL" clId="{B54B781E-A259-4E19-9C8D-CBFBD57E4154}" dt="2021-04-26T14:47:26.400" v="2071" actId="1076"/>
          <ac:picMkLst>
            <pc:docMk/>
            <pc:sldMk cId="1935744964" sldId="369"/>
            <ac:picMk id="3" creationId="{61D3CEBE-2FF0-44B3-91B5-81F538C17061}"/>
          </ac:picMkLst>
        </pc:picChg>
        <pc:picChg chg="del">
          <ac:chgData name="FORTE Robert [Southern River College]" userId="fb834569-7589-4a7a-8d6a-f95d2d5f36a3" providerId="ADAL" clId="{B54B781E-A259-4E19-9C8D-CBFBD57E4154}" dt="2021-04-26T14:47:15.289" v="2067" actId="478"/>
          <ac:picMkLst>
            <pc:docMk/>
            <pc:sldMk cId="1935744964" sldId="369"/>
            <ac:picMk id="4" creationId="{C248EA04-6B31-4E6A-8CE1-1417E0F19452}"/>
          </ac:picMkLst>
        </pc:picChg>
        <pc:picChg chg="add mod">
          <ac:chgData name="FORTE Robert [Southern River College]" userId="fb834569-7589-4a7a-8d6a-f95d2d5f36a3" providerId="ADAL" clId="{B54B781E-A259-4E19-9C8D-CBFBD57E4154}" dt="2021-04-26T14:47:31.770" v="2074" actId="1076"/>
          <ac:picMkLst>
            <pc:docMk/>
            <pc:sldMk cId="1935744964" sldId="369"/>
            <ac:picMk id="7170" creationId="{E5F21485-95F2-40A0-9806-1D6617B9DDD0}"/>
          </ac:picMkLst>
        </pc:picChg>
      </pc:sldChg>
      <pc:sldChg chg="addSp delSp modSp add mod">
        <pc:chgData name="FORTE Robert [Southern River College]" userId="fb834569-7589-4a7a-8d6a-f95d2d5f36a3" providerId="ADAL" clId="{B54B781E-A259-4E19-9C8D-CBFBD57E4154}" dt="2021-04-26T14:48:06.521" v="2082" actId="22"/>
        <pc:sldMkLst>
          <pc:docMk/>
          <pc:sldMk cId="2222195098" sldId="370"/>
        </pc:sldMkLst>
        <pc:picChg chg="del">
          <ac:chgData name="FORTE Robert [Southern River College]" userId="fb834569-7589-4a7a-8d6a-f95d2d5f36a3" providerId="ADAL" clId="{B54B781E-A259-4E19-9C8D-CBFBD57E4154}" dt="2021-04-26T14:47:58.999" v="2079" actId="478"/>
          <ac:picMkLst>
            <pc:docMk/>
            <pc:sldMk cId="2222195098" sldId="370"/>
            <ac:picMk id="3" creationId="{61D3CEBE-2FF0-44B3-91B5-81F538C17061}"/>
          </ac:picMkLst>
        </pc:picChg>
        <pc:picChg chg="add">
          <ac:chgData name="FORTE Robert [Southern River College]" userId="fb834569-7589-4a7a-8d6a-f95d2d5f36a3" providerId="ADAL" clId="{B54B781E-A259-4E19-9C8D-CBFBD57E4154}" dt="2021-04-26T14:48:06.521" v="2082" actId="22"/>
          <ac:picMkLst>
            <pc:docMk/>
            <pc:sldMk cId="2222195098" sldId="370"/>
            <ac:picMk id="4" creationId="{C3E4CE21-A8E6-405C-AF79-50530B85CE8C}"/>
          </ac:picMkLst>
        </pc:picChg>
        <pc:picChg chg="del mod">
          <ac:chgData name="FORTE Robert [Southern River College]" userId="fb834569-7589-4a7a-8d6a-f95d2d5f36a3" providerId="ADAL" clId="{B54B781E-A259-4E19-9C8D-CBFBD57E4154}" dt="2021-04-26T14:47:59.343" v="2081" actId="478"/>
          <ac:picMkLst>
            <pc:docMk/>
            <pc:sldMk cId="2222195098" sldId="370"/>
            <ac:picMk id="7170" creationId="{E5F21485-95F2-40A0-9806-1D6617B9DDD0}"/>
          </ac:picMkLst>
        </pc:picChg>
      </pc:sldChg>
      <pc:sldChg chg="addSp delSp modSp add mod">
        <pc:chgData name="FORTE Robert [Southern River College]" userId="fb834569-7589-4a7a-8d6a-f95d2d5f36a3" providerId="ADAL" clId="{B54B781E-A259-4E19-9C8D-CBFBD57E4154}" dt="2021-04-26T14:48:24.219" v="2088" actId="1076"/>
        <pc:sldMkLst>
          <pc:docMk/>
          <pc:sldMk cId="1224547157" sldId="371"/>
        </pc:sldMkLst>
        <pc:picChg chg="add mod">
          <ac:chgData name="FORTE Robert [Southern River College]" userId="fb834569-7589-4a7a-8d6a-f95d2d5f36a3" providerId="ADAL" clId="{B54B781E-A259-4E19-9C8D-CBFBD57E4154}" dt="2021-04-26T14:48:24.219" v="2088" actId="1076"/>
          <ac:picMkLst>
            <pc:docMk/>
            <pc:sldMk cId="1224547157" sldId="371"/>
            <ac:picMk id="3" creationId="{BBB5547C-3E38-49B1-8E36-F395ED18E92D}"/>
          </ac:picMkLst>
        </pc:picChg>
        <pc:picChg chg="del">
          <ac:chgData name="FORTE Robert [Southern River College]" userId="fb834569-7589-4a7a-8d6a-f95d2d5f36a3" providerId="ADAL" clId="{B54B781E-A259-4E19-9C8D-CBFBD57E4154}" dt="2021-04-26T14:48:10.893" v="2084" actId="478"/>
          <ac:picMkLst>
            <pc:docMk/>
            <pc:sldMk cId="1224547157" sldId="371"/>
            <ac:picMk id="4" creationId="{C3E4CE21-A8E6-405C-AF79-50530B85CE8C}"/>
          </ac:picMkLst>
        </pc:picChg>
      </pc:sldChg>
      <pc:sldChg chg="addSp delSp modSp new mod">
        <pc:chgData name="FORTE Robert [Southern River College]" userId="fb834569-7589-4a7a-8d6a-f95d2d5f36a3" providerId="ADAL" clId="{B54B781E-A259-4E19-9C8D-CBFBD57E4154}" dt="2021-04-26T14:48:59.975" v="2096"/>
        <pc:sldMkLst>
          <pc:docMk/>
          <pc:sldMk cId="3199801494" sldId="372"/>
        </pc:sldMkLst>
        <pc:spChg chg="del">
          <ac:chgData name="FORTE Robert [Southern River College]" userId="fb834569-7589-4a7a-8d6a-f95d2d5f36a3" providerId="ADAL" clId="{B54B781E-A259-4E19-9C8D-CBFBD57E4154}" dt="2021-04-26T14:48:33.289" v="2090" actId="478"/>
          <ac:spMkLst>
            <pc:docMk/>
            <pc:sldMk cId="3199801494" sldId="372"/>
            <ac:spMk id="3" creationId="{6A304E08-E632-468E-A0CB-924F13C8E97D}"/>
          </ac:spMkLst>
        </pc:spChg>
        <pc:spChg chg="add mod">
          <ac:chgData name="FORTE Robert [Southern River College]" userId="fb834569-7589-4a7a-8d6a-f95d2d5f36a3" providerId="ADAL" clId="{B54B781E-A259-4E19-9C8D-CBFBD57E4154}" dt="2021-04-26T14:48:59.975" v="2096"/>
          <ac:spMkLst>
            <pc:docMk/>
            <pc:sldMk cId="3199801494" sldId="372"/>
            <ac:spMk id="6" creationId="{12259021-94B6-47CC-832E-47F1C3C37B56}"/>
          </ac:spMkLst>
        </pc:spChg>
        <pc:picChg chg="add">
          <ac:chgData name="FORTE Robert [Southern River College]" userId="fb834569-7589-4a7a-8d6a-f95d2d5f36a3" providerId="ADAL" clId="{B54B781E-A259-4E19-9C8D-CBFBD57E4154}" dt="2021-04-26T14:48:38.558" v="2091" actId="22"/>
          <ac:picMkLst>
            <pc:docMk/>
            <pc:sldMk cId="3199801494" sldId="372"/>
            <ac:picMk id="5" creationId="{FD0E2680-7525-4C33-A0EE-B92CE4C52AF4}"/>
          </ac:picMkLst>
        </pc:picChg>
      </pc:sldChg>
      <pc:sldChg chg="addSp delSp modSp add mod">
        <pc:chgData name="FORTE Robert [Southern River College]" userId="fb834569-7589-4a7a-8d6a-f95d2d5f36a3" providerId="ADAL" clId="{B54B781E-A259-4E19-9C8D-CBFBD57E4154}" dt="2021-04-26T14:49:00.984" v="2097"/>
        <pc:sldMkLst>
          <pc:docMk/>
          <pc:sldMk cId="3773833463" sldId="373"/>
        </pc:sldMkLst>
        <pc:spChg chg="add mod">
          <ac:chgData name="FORTE Robert [Southern River College]" userId="fb834569-7589-4a7a-8d6a-f95d2d5f36a3" providerId="ADAL" clId="{B54B781E-A259-4E19-9C8D-CBFBD57E4154}" dt="2021-04-26T14:49:00.984" v="2097"/>
          <ac:spMkLst>
            <pc:docMk/>
            <pc:sldMk cId="3773833463" sldId="373"/>
            <ac:spMk id="6" creationId="{3DCF7F86-6DD7-4886-B69C-346A713EF16E}"/>
          </ac:spMkLst>
        </pc:spChg>
        <pc:picChg chg="add mod">
          <ac:chgData name="FORTE Robert [Southern River College]" userId="fb834569-7589-4a7a-8d6a-f95d2d5f36a3" providerId="ADAL" clId="{B54B781E-A259-4E19-9C8D-CBFBD57E4154}" dt="2021-04-26T14:48:53.495" v="2095" actId="1076"/>
          <ac:picMkLst>
            <pc:docMk/>
            <pc:sldMk cId="3773833463" sldId="373"/>
            <ac:picMk id="4" creationId="{E19DC5F5-ECDA-4D3B-AD7D-EDD6CA59345B}"/>
          </ac:picMkLst>
        </pc:picChg>
        <pc:picChg chg="del">
          <ac:chgData name="FORTE Robert [Southern River College]" userId="fb834569-7589-4a7a-8d6a-f95d2d5f36a3" providerId="ADAL" clId="{B54B781E-A259-4E19-9C8D-CBFBD57E4154}" dt="2021-04-26T14:48:43.163" v="2093" actId="478"/>
          <ac:picMkLst>
            <pc:docMk/>
            <pc:sldMk cId="3773833463" sldId="373"/>
            <ac:picMk id="5" creationId="{FD0E2680-7525-4C33-A0EE-B92CE4C52AF4}"/>
          </ac:picMkLst>
        </pc:picChg>
      </pc:sldChg>
      <pc:sldChg chg="modSp add mod">
        <pc:chgData name="FORTE Robert [Southern River College]" userId="fb834569-7589-4a7a-8d6a-f95d2d5f36a3" providerId="ADAL" clId="{B54B781E-A259-4E19-9C8D-CBFBD57E4154}" dt="2021-04-26T14:57:55.946" v="2171" actId="20577"/>
        <pc:sldMkLst>
          <pc:docMk/>
          <pc:sldMk cId="1601056921" sldId="374"/>
        </pc:sldMkLst>
        <pc:spChg chg="mod">
          <ac:chgData name="FORTE Robert [Southern River College]" userId="fb834569-7589-4a7a-8d6a-f95d2d5f36a3" providerId="ADAL" clId="{B54B781E-A259-4E19-9C8D-CBFBD57E4154}" dt="2021-04-26T14:57:55.946" v="2171" actId="20577"/>
          <ac:spMkLst>
            <pc:docMk/>
            <pc:sldMk cId="1601056921" sldId="374"/>
            <ac:spMk id="7" creationId="{39F5471C-AEBF-49B9-AA52-F9CA86E97ABE}"/>
          </ac:spMkLst>
        </pc:spChg>
      </pc:sldChg>
      <pc:sldChg chg="modSp add mod">
        <pc:chgData name="FORTE Robert [Southern River College]" userId="fb834569-7589-4a7a-8d6a-f95d2d5f36a3" providerId="ADAL" clId="{B54B781E-A259-4E19-9C8D-CBFBD57E4154}" dt="2021-04-26T14:59:03.252" v="2189" actId="20577"/>
        <pc:sldMkLst>
          <pc:docMk/>
          <pc:sldMk cId="1503284127" sldId="375"/>
        </pc:sldMkLst>
        <pc:spChg chg="mod">
          <ac:chgData name="FORTE Robert [Southern River College]" userId="fb834569-7589-4a7a-8d6a-f95d2d5f36a3" providerId="ADAL" clId="{B54B781E-A259-4E19-9C8D-CBFBD57E4154}" dt="2021-04-26T14:59:03.252" v="2189" actId="20577"/>
          <ac:spMkLst>
            <pc:docMk/>
            <pc:sldMk cId="1503284127" sldId="375"/>
            <ac:spMk id="7" creationId="{39F5471C-AEBF-49B9-AA52-F9CA86E97ABE}"/>
          </ac:spMkLst>
        </pc:spChg>
      </pc:sldChg>
      <pc:sldChg chg="add">
        <pc:chgData name="FORTE Robert [Southern River College]" userId="fb834569-7589-4a7a-8d6a-f95d2d5f36a3" providerId="ADAL" clId="{B54B781E-A259-4E19-9C8D-CBFBD57E4154}" dt="2021-04-26T15:03:23.127" v="2350"/>
        <pc:sldMkLst>
          <pc:docMk/>
          <pc:sldMk cId="1741896568" sldId="376"/>
        </pc:sldMkLst>
      </pc:sldChg>
      <pc:sldMasterChg chg="delSldLayout">
        <pc:chgData name="FORTE Robert [Southern River College]" userId="fb834569-7589-4a7a-8d6a-f95d2d5f36a3" providerId="ADAL" clId="{B54B781E-A259-4E19-9C8D-CBFBD57E4154}" dt="2021-04-26T14:15:42.494" v="964" actId="47"/>
        <pc:sldMasterMkLst>
          <pc:docMk/>
          <pc:sldMasterMk cId="0" sldId="2147483657"/>
        </pc:sldMasterMkLst>
        <pc:sldLayoutChg chg="del">
          <pc:chgData name="FORTE Robert [Southern River College]" userId="fb834569-7589-4a7a-8d6a-f95d2d5f36a3" providerId="ADAL" clId="{B54B781E-A259-4E19-9C8D-CBFBD57E4154}" dt="2021-04-26T14:15:42.494" v="964" actId="47"/>
          <pc:sldLayoutMkLst>
            <pc:docMk/>
            <pc:sldMasterMk cId="0" sldId="2147483657"/>
            <pc:sldLayoutMk cId="0" sldId="2147483652"/>
          </pc:sldLayoutMkLst>
        </pc:sldLayoutChg>
      </pc:sldMasterChg>
      <pc:sldMasterChg chg="add addSldLayout">
        <pc:chgData name="FORTE Robert [Southern River College]" userId="fb834569-7589-4a7a-8d6a-f95d2d5f36a3" providerId="ADAL" clId="{B54B781E-A259-4E19-9C8D-CBFBD57E4154}" dt="2021-04-26T14:10:59.947" v="668" actId="27028"/>
        <pc:sldMasterMkLst>
          <pc:docMk/>
          <pc:sldMasterMk cId="0" sldId="2147483667"/>
        </pc:sldMasterMkLst>
        <pc:sldLayoutChg chg="add">
          <pc:chgData name="FORTE Robert [Southern River College]" userId="fb834569-7589-4a7a-8d6a-f95d2d5f36a3" providerId="ADAL" clId="{B54B781E-A259-4E19-9C8D-CBFBD57E4154}" dt="2021-04-26T14:10:59.947" v="668" actId="27028"/>
          <pc:sldLayoutMkLst>
            <pc:docMk/>
            <pc:sldMasterMk cId="0" sldId="2147483667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cover image and use transparency settings to fade image.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22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e5c105ce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e5c105ce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641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44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743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20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Please include tasks/questions here rather than just referring to a worksheet. This will save on photocopying and facilitate sharing with other schools.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Try and build tasks/questions which escalate through Bloom’s Taxonomy. This will help with differentiation.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BLANK_1_1_1_1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Concept Developm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17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BLANK_1_1_1_1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PRACTICE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997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53" r:id="rId5"/>
    <p:sldLayoutId id="2147483654" r:id="rId6"/>
    <p:sldLayoutId id="2147483656" r:id="rId7"/>
    <p:sldLayoutId id="2147483658" r:id="rId8"/>
    <p:sldLayoutId id="214748366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ctrTitle"/>
          </p:nvPr>
        </p:nvSpPr>
        <p:spPr>
          <a:xfrm>
            <a:off x="311700" y="-25178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Ions</a:t>
            </a:r>
            <a:endParaRPr dirty="0"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1"/>
          </p:nvPr>
        </p:nvSpPr>
        <p:spPr>
          <a:xfrm>
            <a:off x="311700" y="226938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We will understand why ions are formed and how they get their charge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6CBA5FF0-E7F2-474A-82AC-6B5A7476D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074" y="4313583"/>
            <a:ext cx="1586899" cy="690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B0938FB-EA6E-447A-B702-F915DDFE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63DC63-BDA9-49D1-BD43-B7C910397E33}"/>
              </a:ext>
            </a:extLst>
          </p:cNvPr>
          <p:cNvSpPr txBox="1">
            <a:spLocks/>
          </p:cNvSpPr>
          <p:nvPr/>
        </p:nvSpPr>
        <p:spPr>
          <a:xfrm>
            <a:off x="6685300" y="133771"/>
            <a:ext cx="2591900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Font typeface="Amatic SC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matic SC"/>
                <a:sym typeface="Amatic SC"/>
              </a:rPr>
              <a:t>On your whiteboards.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E775C-9DC5-43D6-BDD0-82EAE8D9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71" y="691711"/>
            <a:ext cx="6978058" cy="376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8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B0938FB-EA6E-447A-B702-F915DDFE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63DC63-BDA9-49D1-BD43-B7C910397E33}"/>
              </a:ext>
            </a:extLst>
          </p:cNvPr>
          <p:cNvSpPr txBox="1">
            <a:spLocks/>
          </p:cNvSpPr>
          <p:nvPr/>
        </p:nvSpPr>
        <p:spPr>
          <a:xfrm>
            <a:off x="6685300" y="133771"/>
            <a:ext cx="2591900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Font typeface="Amatic SC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matic SC"/>
                <a:sym typeface="Amatic SC"/>
              </a:rPr>
              <a:t>On your whiteboards.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67195-1E90-4A13-8F07-3444AA7F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24" y="698786"/>
            <a:ext cx="7501951" cy="32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3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418C142-B75C-4DB2-B149-A261528DF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sym typeface="Century Gothic"/>
              </a:rPr>
              <a:t>We will understand why ions are formed and how they get their charge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9E5C1-19F9-4DA4-A0B2-05F797E812F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9911" y="696583"/>
            <a:ext cx="6315389" cy="4065600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2400" b="1" i="0" u="sng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Cations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  (Positive Ions)</a:t>
            </a:r>
          </a:p>
          <a:p>
            <a:pPr marL="114300" indent="0" algn="l">
              <a:buNone/>
            </a:pPr>
            <a:endParaRPr lang="en-US" sz="2400" b="1" u="sng" dirty="0">
              <a:solidFill>
                <a:srgbClr val="444444"/>
              </a:solidFill>
              <a:latin typeface="Century Gothic" panose="020B0502020202020204" pitchFamily="34" charset="0"/>
            </a:endParaRPr>
          </a:p>
          <a:p>
            <a:pPr marL="11430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Atoms that have </a:t>
            </a:r>
            <a:r>
              <a:rPr lang="en-US" b="1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very few electrons </a:t>
            </a:r>
            <a:r>
              <a:rPr lang="en-US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in their </a:t>
            </a:r>
            <a:r>
              <a:rPr lang="en-US" b="1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outer shell</a:t>
            </a:r>
            <a:r>
              <a:rPr lang="en-US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, will </a:t>
            </a:r>
            <a:r>
              <a:rPr lang="en-US" b="1" i="0" u="sng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lose electrons</a:t>
            </a:r>
            <a:r>
              <a:rPr lang="en-US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 to have a full shell.</a:t>
            </a:r>
          </a:p>
          <a:p>
            <a:pPr marL="114300" indent="0" algn="l">
              <a:buNone/>
            </a:pPr>
            <a:endParaRPr lang="en-US" dirty="0">
              <a:solidFill>
                <a:srgbClr val="444444"/>
              </a:solidFill>
              <a:latin typeface="Century Gothic" panose="020B0502020202020204" pitchFamily="34" charset="0"/>
            </a:endParaRPr>
          </a:p>
          <a:p>
            <a:pPr marL="11430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The ion that is formed will have a </a:t>
            </a:r>
            <a:r>
              <a:rPr lang="en-US" b="1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positive charge </a:t>
            </a:r>
            <a:r>
              <a:rPr lang="en-US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equal to the number of electrons lost.</a:t>
            </a:r>
          </a:p>
          <a:p>
            <a:pPr marL="114300" indent="0">
              <a:buNone/>
            </a:pPr>
            <a:endParaRPr lang="en-AU" dirty="0"/>
          </a:p>
        </p:txBody>
      </p:sp>
      <p:pic>
        <p:nvPicPr>
          <p:cNvPr id="5122" name="Picture 2" descr="Chemistry Jokes » Blog Archive Cation - Chemistry Jokes">
            <a:extLst>
              <a:ext uri="{FF2B5EF4-FFF2-40B4-BE49-F238E27FC236}">
                <a16:creationId xmlns:a16="http://schemas.microsoft.com/office/drawing/2014/main" id="{6D920148-2B6E-44DB-921A-EDC9D86D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99" y="79513"/>
            <a:ext cx="2052430" cy="205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0E1CF8E-5A63-475E-BABD-BECA2C305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26" y="3287380"/>
            <a:ext cx="4296547" cy="169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25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418C142-B75C-4DB2-B149-A261528DF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sym typeface="Century Gothic"/>
              </a:rPr>
              <a:t>We will understand why ions are formed and how they get their charge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9E5C1-19F9-4DA4-A0B2-05F797E812F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9911" y="696583"/>
            <a:ext cx="6315389" cy="4065600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2400" b="1" i="0" u="sng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Anions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  (Negative Ions)</a:t>
            </a:r>
          </a:p>
          <a:p>
            <a:pPr marL="114300" indent="0" algn="l">
              <a:buNone/>
            </a:pPr>
            <a:endParaRPr lang="en-US" sz="2400" b="1" u="sng" dirty="0">
              <a:solidFill>
                <a:srgbClr val="444444"/>
              </a:solidFill>
              <a:latin typeface="Century Gothic" panose="020B0502020202020204" pitchFamily="34" charset="0"/>
            </a:endParaRPr>
          </a:p>
          <a:p>
            <a:pPr marL="11430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Atoms that have </a:t>
            </a:r>
            <a:r>
              <a:rPr lang="en-US" b="1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many electrons </a:t>
            </a:r>
            <a:r>
              <a:rPr lang="en-US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in their </a:t>
            </a:r>
            <a:r>
              <a:rPr lang="en-US" b="1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outer shell</a:t>
            </a:r>
            <a:r>
              <a:rPr lang="en-US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, will </a:t>
            </a:r>
            <a:r>
              <a:rPr lang="en-US" b="1" i="0" u="sng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gain electrons</a:t>
            </a:r>
            <a:r>
              <a:rPr lang="en-US" b="0" i="0" u="sng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to have a full shell.</a:t>
            </a:r>
          </a:p>
          <a:p>
            <a:pPr marL="114300" indent="0" algn="l">
              <a:buNone/>
            </a:pPr>
            <a:endParaRPr lang="en-US" dirty="0">
              <a:solidFill>
                <a:srgbClr val="444444"/>
              </a:solidFill>
              <a:latin typeface="Century Gothic" panose="020B0502020202020204" pitchFamily="34" charset="0"/>
            </a:endParaRPr>
          </a:p>
          <a:p>
            <a:pPr marL="11430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The ion that is formed will have a </a:t>
            </a:r>
            <a:r>
              <a:rPr lang="en-US" b="1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negative charge </a:t>
            </a:r>
            <a:r>
              <a:rPr lang="en-US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equal to the number of electrons gained.</a:t>
            </a:r>
          </a:p>
          <a:p>
            <a:pPr marL="114300" indent="0">
              <a:buNone/>
            </a:pPr>
            <a:endParaRPr lang="en-A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AD1940F-41B0-4B27-AFF2-1180E72C2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740" y="3347428"/>
            <a:ext cx="4345259" cy="15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nions are cations I guess? : physicsmemes">
            <a:extLst>
              <a:ext uri="{FF2B5EF4-FFF2-40B4-BE49-F238E27FC236}">
                <a16:creationId xmlns:a16="http://schemas.microsoft.com/office/drawing/2014/main" id="{6F28DF5C-F05E-46C2-BE26-205AF764E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983" y="62446"/>
            <a:ext cx="1549616" cy="303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97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B0938FB-EA6E-447A-B702-F915DDFE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63DC63-BDA9-49D1-BD43-B7C910397E33}"/>
              </a:ext>
            </a:extLst>
          </p:cNvPr>
          <p:cNvSpPr txBox="1">
            <a:spLocks/>
          </p:cNvSpPr>
          <p:nvPr/>
        </p:nvSpPr>
        <p:spPr>
          <a:xfrm>
            <a:off x="6685300" y="133771"/>
            <a:ext cx="2591900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Font typeface="Amatic SC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matic SC"/>
                <a:sym typeface="Amatic SC"/>
              </a:rPr>
              <a:t>On your whiteboards.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8EA04-6B31-4E6A-8CE1-1417E0F1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46" y="941262"/>
            <a:ext cx="8399407" cy="1865438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479FCDA4-19A3-4230-B0DA-D9643AF5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69" y="2908300"/>
            <a:ext cx="1969360" cy="20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B0938FB-EA6E-447A-B702-F915DDFE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63DC63-BDA9-49D1-BD43-B7C910397E33}"/>
              </a:ext>
            </a:extLst>
          </p:cNvPr>
          <p:cNvSpPr txBox="1">
            <a:spLocks/>
          </p:cNvSpPr>
          <p:nvPr/>
        </p:nvSpPr>
        <p:spPr>
          <a:xfrm>
            <a:off x="6685300" y="133771"/>
            <a:ext cx="2591900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Font typeface="Amatic SC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matic SC"/>
                <a:sym typeface="Amatic SC"/>
              </a:rPr>
              <a:t>On your whiteboards.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3CEBE-2FF0-44B3-91B5-81F538C17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940357"/>
            <a:ext cx="7664450" cy="173312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5F21485-95F2-40A0-9806-1D6617B9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70" y="2688771"/>
            <a:ext cx="2188459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4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B0938FB-EA6E-447A-B702-F915DDFE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63DC63-BDA9-49D1-BD43-B7C910397E33}"/>
              </a:ext>
            </a:extLst>
          </p:cNvPr>
          <p:cNvSpPr txBox="1">
            <a:spLocks/>
          </p:cNvSpPr>
          <p:nvPr/>
        </p:nvSpPr>
        <p:spPr>
          <a:xfrm>
            <a:off x="6685300" y="133771"/>
            <a:ext cx="2591900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Font typeface="Amatic SC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matic SC"/>
                <a:sym typeface="Amatic SC"/>
              </a:rPr>
              <a:t>On your whiteboards.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4CE21-A8E6-405C-AF79-50530B85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26" y="876063"/>
            <a:ext cx="7325747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95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B0938FB-EA6E-447A-B702-F915DDFE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63DC63-BDA9-49D1-BD43-B7C910397E33}"/>
              </a:ext>
            </a:extLst>
          </p:cNvPr>
          <p:cNvSpPr txBox="1">
            <a:spLocks/>
          </p:cNvSpPr>
          <p:nvPr/>
        </p:nvSpPr>
        <p:spPr>
          <a:xfrm>
            <a:off x="6685300" y="133771"/>
            <a:ext cx="2591900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Font typeface="Amatic SC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matic SC"/>
                <a:sym typeface="Amatic SC"/>
              </a:rPr>
              <a:t>On your whiteboards.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5547C-3E38-49B1-8E36-F395ED18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01" y="796877"/>
            <a:ext cx="7583998" cy="35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47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4B50B21-9634-4DB3-8C99-DEECA68C8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E2680-7525-4C33-A0EE-B92CE4C5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23" y="680773"/>
            <a:ext cx="4686954" cy="37819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259021-94B6-47CC-832E-47F1C3C37B56}"/>
              </a:ext>
            </a:extLst>
          </p:cNvPr>
          <p:cNvSpPr txBox="1">
            <a:spLocks/>
          </p:cNvSpPr>
          <p:nvPr/>
        </p:nvSpPr>
        <p:spPr>
          <a:xfrm>
            <a:off x="6685300" y="133771"/>
            <a:ext cx="2591900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Font typeface="Amatic SC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matic SC"/>
                <a:sym typeface="Amatic SC"/>
              </a:rPr>
              <a:t>On your whiteboards.</a:t>
            </a:r>
          </a:p>
        </p:txBody>
      </p:sp>
    </p:spTree>
    <p:extLst>
      <p:ext uri="{BB962C8B-B14F-4D97-AF65-F5344CB8AC3E}">
        <p14:creationId xmlns:p14="http://schemas.microsoft.com/office/powerpoint/2010/main" val="319980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4B50B21-9634-4DB3-8C99-DEECA68C8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DC5F5-ECDA-4D3B-AD7D-EDD6CA59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07" y="706168"/>
            <a:ext cx="4734586" cy="38581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CF7F86-6DD7-4886-B69C-346A713EF16E}"/>
              </a:ext>
            </a:extLst>
          </p:cNvPr>
          <p:cNvSpPr txBox="1">
            <a:spLocks/>
          </p:cNvSpPr>
          <p:nvPr/>
        </p:nvSpPr>
        <p:spPr>
          <a:xfrm>
            <a:off x="6685300" y="133771"/>
            <a:ext cx="2591900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Font typeface="Amatic SC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matic SC"/>
                <a:sym typeface="Amatic SC"/>
              </a:rPr>
              <a:t>On your whiteboards.</a:t>
            </a:r>
          </a:p>
        </p:txBody>
      </p:sp>
    </p:spTree>
    <p:extLst>
      <p:ext uri="{BB962C8B-B14F-4D97-AF65-F5344CB8AC3E}">
        <p14:creationId xmlns:p14="http://schemas.microsoft.com/office/powerpoint/2010/main" val="377383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4" y="2892375"/>
            <a:ext cx="8452213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800" baseline="30000" dirty="0"/>
              <a:t>Define the terms </a:t>
            </a:r>
            <a:r>
              <a:rPr lang="en-AU" sz="2800" b="1" baseline="30000" dirty="0"/>
              <a:t>ion</a:t>
            </a:r>
            <a:r>
              <a:rPr lang="en-AU" sz="2800" baseline="30000" dirty="0"/>
              <a:t>, </a:t>
            </a:r>
            <a:r>
              <a:rPr lang="en-AU" sz="2800" b="1" baseline="30000" dirty="0"/>
              <a:t>cation</a:t>
            </a:r>
            <a:r>
              <a:rPr lang="en-AU" sz="2800" baseline="30000" dirty="0"/>
              <a:t>, and </a:t>
            </a:r>
            <a:r>
              <a:rPr lang="en-AU" sz="2800" b="1" baseline="30000" dirty="0"/>
              <a:t>anion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8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800" baseline="30000" dirty="0"/>
              <a:t>Explain </a:t>
            </a:r>
            <a:r>
              <a:rPr lang="en-AU" sz="2800" b="1" baseline="30000" dirty="0"/>
              <a:t>how and why </a:t>
            </a:r>
            <a:r>
              <a:rPr lang="en-AU" sz="2800" baseline="30000" dirty="0"/>
              <a:t>ions form, in terms of </a:t>
            </a:r>
            <a:r>
              <a:rPr lang="en-AU" sz="2800" b="1" baseline="30000" dirty="0"/>
              <a:t>electron configurations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We will understand why ions are formed and how they get their charge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EA32C58-0164-4864-BA71-8A29D97FC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We will understand why ions are formed and how they get their charge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83605-5026-4C9D-BBF8-0D4933B819D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7175400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b="1" u="sng" dirty="0"/>
              <a:t>Steps to identifying the ionic charge:</a:t>
            </a:r>
          </a:p>
          <a:p>
            <a:endParaRPr lang="en-AU" dirty="0"/>
          </a:p>
          <a:p>
            <a:pPr marL="114300" indent="0">
              <a:buNone/>
            </a:pPr>
            <a:r>
              <a:rPr lang="en-AU" b="1" dirty="0"/>
              <a:t>Step 1- </a:t>
            </a:r>
            <a:r>
              <a:rPr lang="en-AU" dirty="0"/>
              <a:t>Draw the electron configuration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b="1" dirty="0"/>
              <a:t>Step 2 - </a:t>
            </a:r>
            <a:r>
              <a:rPr lang="en-AU" dirty="0"/>
              <a:t>Work out how many electrons would be lost or gained to make a full shell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b="1" dirty="0"/>
              <a:t>Step 3 -  </a:t>
            </a:r>
            <a:r>
              <a:rPr lang="en-AU" dirty="0"/>
              <a:t>If you add electrons (negative charge)</a:t>
            </a:r>
            <a:br>
              <a:rPr lang="en-AU" dirty="0"/>
            </a:br>
            <a:r>
              <a:rPr lang="en-AU" dirty="0"/>
              <a:t>              If you remove electrons (positive charge)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33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We will understand why ions are formed and how they get their charge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B23798FC-439D-FA4F-B89C-5EB6D908342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1160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AU" b="1" dirty="0"/>
              <a:t>What would the charge be of the following?</a:t>
            </a:r>
            <a:endParaRPr lang="en-US" b="1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5471C-AEBF-49B9-AA52-F9CA86E97ABE}"/>
              </a:ext>
            </a:extLst>
          </p:cNvPr>
          <p:cNvSpPr txBox="1"/>
          <p:nvPr/>
        </p:nvSpPr>
        <p:spPr>
          <a:xfrm>
            <a:off x="2394820" y="1458700"/>
            <a:ext cx="6399930" cy="142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algn="l"/>
            <a:r>
              <a:rPr lang="en-AU" sz="3000" b="1" dirty="0">
                <a:latin typeface="Century Gothic" panose="020B0502020202020204" pitchFamily="34" charset="0"/>
                <a:cs typeface="Futura Medium" panose="020B0602020204020303" pitchFamily="34" charset="-79"/>
              </a:rPr>
              <a:t>Step 1: </a:t>
            </a:r>
            <a:br>
              <a:rPr lang="en-AU" sz="3000" b="1" dirty="0">
                <a:latin typeface="Century Gothic" panose="020B0502020202020204" pitchFamily="34" charset="0"/>
                <a:cs typeface="Futura Medium" panose="020B0602020204020303" pitchFamily="34" charset="-79"/>
              </a:rPr>
            </a:br>
            <a:r>
              <a:rPr lang="en-AU" sz="3000" b="1" dirty="0">
                <a:latin typeface="Century Gothic" panose="020B0502020202020204" pitchFamily="34" charset="0"/>
                <a:cs typeface="Futura Medium" panose="020B0602020204020303" pitchFamily="34" charset="-79"/>
              </a:rPr>
              <a:t>Draw the electron configuration</a:t>
            </a:r>
            <a:endParaRPr lang="en-US" sz="3000" b="1" dirty="0">
              <a:latin typeface="Century Gothic" panose="020B0502020202020204" pitchFamily="34" charset="0"/>
              <a:cs typeface="Futura Medium" panose="020B0602020204020303" pitchFamily="34" charset="-79"/>
            </a:endParaRPr>
          </a:p>
        </p:txBody>
      </p:sp>
      <p:pic>
        <p:nvPicPr>
          <p:cNvPr id="10242" name="Picture 2" descr="Element Magnesium&quot; Sticker by Syrolline | Redbubble">
            <a:extLst>
              <a:ext uri="{FF2B5EF4-FFF2-40B4-BE49-F238E27FC236}">
                <a16:creationId xmlns:a16="http://schemas.microsoft.com/office/drawing/2014/main" id="{3070F376-F3C0-4B8E-A859-139DB6FBF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0" y="1358900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42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We will understand why ions are formed and how they get their charge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B23798FC-439D-FA4F-B89C-5EB6D908342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1160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AU" b="1" dirty="0"/>
              <a:t>What would the charge be of the following?</a:t>
            </a:r>
            <a:endParaRPr lang="en-US" b="1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5471C-AEBF-49B9-AA52-F9CA86E97ABE}"/>
              </a:ext>
            </a:extLst>
          </p:cNvPr>
          <p:cNvSpPr txBox="1"/>
          <p:nvPr/>
        </p:nvSpPr>
        <p:spPr>
          <a:xfrm>
            <a:off x="2394820" y="1458700"/>
            <a:ext cx="6399930" cy="142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 fontScale="85000" lnSpcReduction="10000"/>
          </a:bodyPr>
          <a:lstStyle/>
          <a:p>
            <a:pPr algn="l"/>
            <a:r>
              <a:rPr lang="en-AU" sz="3000" b="1" dirty="0">
                <a:latin typeface="Century Gothic" panose="020B0502020202020204" pitchFamily="34" charset="0"/>
                <a:cs typeface="Futura Medium" panose="020B0602020204020303" pitchFamily="34" charset="-79"/>
              </a:rPr>
              <a:t>Step 2: </a:t>
            </a:r>
            <a:br>
              <a:rPr lang="en-AU" sz="3000" b="1" dirty="0">
                <a:latin typeface="Century Gothic" panose="020B0502020202020204" pitchFamily="34" charset="0"/>
                <a:cs typeface="Futura Medium" panose="020B0602020204020303" pitchFamily="34" charset="-79"/>
              </a:rPr>
            </a:br>
            <a:r>
              <a:rPr lang="en-US" sz="3000" b="1" dirty="0">
                <a:latin typeface="Century Gothic" panose="020B0502020202020204" pitchFamily="34" charset="0"/>
                <a:cs typeface="Futura Medium" panose="020B0602020204020303" pitchFamily="34" charset="-79"/>
              </a:rPr>
              <a:t>Work out how many electrons would be lost or gained to make a full shell</a:t>
            </a:r>
          </a:p>
        </p:txBody>
      </p:sp>
      <p:pic>
        <p:nvPicPr>
          <p:cNvPr id="10242" name="Picture 2" descr="Element Magnesium&quot; Sticker by Syrolline | Redbubble">
            <a:extLst>
              <a:ext uri="{FF2B5EF4-FFF2-40B4-BE49-F238E27FC236}">
                <a16:creationId xmlns:a16="http://schemas.microsoft.com/office/drawing/2014/main" id="{3070F376-F3C0-4B8E-A859-139DB6FBF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0" y="1358900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56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We will understand why ions are formed and how they get their charge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B23798FC-439D-FA4F-B89C-5EB6D908342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1160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AU" b="1" dirty="0"/>
              <a:t>What would the charge be of the following?</a:t>
            </a:r>
            <a:endParaRPr lang="en-US" b="1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5471C-AEBF-49B9-AA52-F9CA86E97ABE}"/>
              </a:ext>
            </a:extLst>
          </p:cNvPr>
          <p:cNvSpPr txBox="1"/>
          <p:nvPr/>
        </p:nvSpPr>
        <p:spPr>
          <a:xfrm>
            <a:off x="2394820" y="1458700"/>
            <a:ext cx="6399930" cy="14268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 fontScale="70000" lnSpcReduction="20000"/>
          </a:bodyPr>
          <a:lstStyle/>
          <a:p>
            <a:pPr algn="l"/>
            <a:r>
              <a:rPr lang="en-AU" sz="3000" b="1" dirty="0">
                <a:latin typeface="Century Gothic" panose="020B0502020202020204" pitchFamily="34" charset="0"/>
                <a:cs typeface="Futura Medium" panose="020B0602020204020303" pitchFamily="34" charset="-79"/>
              </a:rPr>
              <a:t>Step 3: </a:t>
            </a:r>
            <a:br>
              <a:rPr lang="en-AU" sz="3000" b="1" dirty="0">
                <a:latin typeface="Century Gothic" panose="020B0502020202020204" pitchFamily="34" charset="0"/>
                <a:cs typeface="Futura Medium" panose="020B0602020204020303" pitchFamily="34" charset="-79"/>
              </a:rPr>
            </a:br>
            <a:r>
              <a:rPr kumimoji="0" lang="en-AU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sym typeface="Century Gothic"/>
              </a:rPr>
              <a:t>If you </a:t>
            </a:r>
            <a:r>
              <a:rPr kumimoji="0" lang="en-AU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entury Gothic"/>
                <a:sym typeface="Century Gothic"/>
              </a:rPr>
              <a:t>add</a:t>
            </a:r>
            <a:r>
              <a:rPr kumimoji="0" lang="en-AU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sym typeface="Century Gothic"/>
              </a:rPr>
              <a:t> electrons (negative charge)</a:t>
            </a:r>
            <a:br>
              <a:rPr kumimoji="0" lang="en-AU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sym typeface="Century Gothic"/>
              </a:rPr>
            </a:br>
            <a:br>
              <a:rPr kumimoji="0" lang="en-AU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sym typeface="Century Gothic"/>
              </a:rPr>
            </a:br>
            <a:r>
              <a:rPr kumimoji="0" lang="en-AU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sym typeface="Century Gothic"/>
              </a:rPr>
              <a:t>If you </a:t>
            </a:r>
            <a:r>
              <a:rPr kumimoji="0" lang="en-AU" sz="3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entury Gothic"/>
                <a:sym typeface="Century Gothic"/>
              </a:rPr>
              <a:t>remove</a:t>
            </a:r>
            <a:r>
              <a:rPr kumimoji="0" lang="en-AU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sym typeface="Century Gothic"/>
              </a:rPr>
              <a:t> electrons (positive charge)</a:t>
            </a:r>
            <a:endParaRPr lang="en-US" sz="3000" b="1" dirty="0">
              <a:latin typeface="Century Gothic" panose="020B0502020202020204" pitchFamily="34" charset="0"/>
              <a:cs typeface="Futura Medium" panose="020B0602020204020303" pitchFamily="34" charset="-79"/>
            </a:endParaRPr>
          </a:p>
        </p:txBody>
      </p:sp>
      <p:pic>
        <p:nvPicPr>
          <p:cNvPr id="10242" name="Picture 2" descr="Element Magnesium&quot; Sticker by Syrolline | Redbubble">
            <a:extLst>
              <a:ext uri="{FF2B5EF4-FFF2-40B4-BE49-F238E27FC236}">
                <a16:creationId xmlns:a16="http://schemas.microsoft.com/office/drawing/2014/main" id="{3070F376-F3C0-4B8E-A859-139DB6FBF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10" y="1358900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8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We will understand why ions are formed and how they get their charge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A5AB204E-CAC4-984B-BCDE-A4E6175B4ED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3924" y="614050"/>
            <a:ext cx="8591451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r>
              <a:rPr lang="en-AU" sz="2000" b="1" dirty="0"/>
              <a:t>Complete the following exit ticket to show your understanding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0E4EA-B537-4052-9DF9-37D4B3CCD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" t="6858" r="2569" b="3380"/>
          <a:stretch/>
        </p:blipFill>
        <p:spPr>
          <a:xfrm>
            <a:off x="4933901" y="1403773"/>
            <a:ext cx="4063999" cy="266164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95C755-B293-430C-B512-F88F32DAD487}"/>
              </a:ext>
            </a:extLst>
          </p:cNvPr>
          <p:cNvCxnSpPr>
            <a:cxnSpLocks/>
          </p:cNvCxnSpPr>
          <p:nvPr/>
        </p:nvCxnSpPr>
        <p:spPr>
          <a:xfrm>
            <a:off x="4730750" y="1264038"/>
            <a:ext cx="0" cy="2827588"/>
          </a:xfrm>
          <a:prstGeom prst="line">
            <a:avLst/>
          </a:prstGeom>
          <a:ln w="571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2688030-69CD-4859-A392-EA40FFF1E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49" y="1472061"/>
            <a:ext cx="4103375" cy="26195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F5785C-3C99-42F2-AD4E-91C17A391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575" y="4265626"/>
            <a:ext cx="7096359" cy="78342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4" y="2892375"/>
            <a:ext cx="8452213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800" baseline="30000" dirty="0"/>
              <a:t>Define the terms </a:t>
            </a:r>
            <a:r>
              <a:rPr lang="en-AU" sz="2800" b="1" baseline="30000" dirty="0"/>
              <a:t>ion</a:t>
            </a:r>
            <a:r>
              <a:rPr lang="en-AU" sz="2800" baseline="30000" dirty="0"/>
              <a:t>, </a:t>
            </a:r>
            <a:r>
              <a:rPr lang="en-AU" sz="2800" b="1" baseline="30000" dirty="0"/>
              <a:t>cation</a:t>
            </a:r>
            <a:r>
              <a:rPr lang="en-AU" sz="2800" baseline="30000" dirty="0"/>
              <a:t>, and </a:t>
            </a:r>
            <a:r>
              <a:rPr lang="en-AU" sz="2800" b="1" baseline="30000" dirty="0"/>
              <a:t>anion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8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800" baseline="30000" dirty="0"/>
              <a:t>Explain </a:t>
            </a:r>
            <a:r>
              <a:rPr lang="en-AU" sz="2800" b="1" baseline="30000" dirty="0"/>
              <a:t>how and why </a:t>
            </a:r>
            <a:r>
              <a:rPr lang="en-AU" sz="2800" baseline="30000" dirty="0"/>
              <a:t>ions form, in terms of </a:t>
            </a:r>
            <a:r>
              <a:rPr lang="en-AU" sz="2800" b="1" baseline="30000" dirty="0"/>
              <a:t>electron configurations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We will understand why ions are formed and how they get their charge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89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We will understand why ions are formed and how they get their charge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274" name="Google Shape;274;p42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4773300" cy="4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Ions are </a:t>
            </a:r>
            <a:r>
              <a:rPr lang="en-US" sz="2000" b="1" dirty="0"/>
              <a:t>essential</a:t>
            </a:r>
            <a:r>
              <a:rPr lang="en-US" sz="2000" dirty="0"/>
              <a:t> for life.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dirty="0"/>
            </a:br>
            <a:r>
              <a:rPr lang="en-US" sz="2000" dirty="0"/>
              <a:t>If there were no ions, your body would not function! The </a:t>
            </a:r>
            <a:r>
              <a:rPr lang="en-US" sz="2000" b="1" dirty="0"/>
              <a:t>cells</a:t>
            </a:r>
            <a:r>
              <a:rPr lang="en-US" sz="2000" dirty="0"/>
              <a:t> in your body use ions to </a:t>
            </a:r>
            <a:r>
              <a:rPr lang="en-US" sz="2000" b="1" dirty="0"/>
              <a:t>communicate.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Ions are also what make up </a:t>
            </a:r>
            <a:r>
              <a:rPr lang="en-US" sz="2000" b="1" dirty="0"/>
              <a:t>crystals </a:t>
            </a:r>
            <a:r>
              <a:rPr lang="en-US" sz="2000" dirty="0"/>
              <a:t>in the Earth’s crust, and </a:t>
            </a:r>
            <a:r>
              <a:rPr lang="en-US" sz="2000" b="1" dirty="0"/>
              <a:t>lightning</a:t>
            </a:r>
            <a:r>
              <a:rPr lang="en-US" sz="2000" dirty="0"/>
              <a:t> in the atmosphere.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275" name="Google Shape;275;p42"/>
          <p:cNvGraphicFramePr/>
          <p:nvPr>
            <p:extLst>
              <p:ext uri="{D42A27DB-BD31-4B8C-83A1-F6EECF244321}">
                <p14:modId xmlns:p14="http://schemas.microsoft.com/office/powerpoint/2010/main" val="219147459"/>
              </p:ext>
            </p:extLst>
          </p:nvPr>
        </p:nvGraphicFramePr>
        <p:xfrm>
          <a:off x="6685300" y="686450"/>
          <a:ext cx="2142625" cy="9143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Name 1 ion in your body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936FAD76-7EF6-41E4-8308-50596FCE2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7" y="1886146"/>
            <a:ext cx="3445110" cy="17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05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We will understand why ions are formed and how they get their charge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8457272" cy="214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b="1" dirty="0"/>
              <a:t>Atoms</a:t>
            </a:r>
            <a:r>
              <a:rPr lang="en-US" sz="2400" dirty="0"/>
              <a:t> are electrically neutral because they have equal number of </a:t>
            </a:r>
            <a:r>
              <a:rPr lang="en-US" sz="2400" b="1" dirty="0"/>
              <a:t>positive protons</a:t>
            </a:r>
            <a:r>
              <a:rPr lang="en-US" sz="2400" dirty="0"/>
              <a:t> and </a:t>
            </a:r>
            <a:r>
              <a:rPr lang="en-US" sz="2400" b="1" dirty="0"/>
              <a:t>negative electrons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The positive and negative charges </a:t>
            </a:r>
            <a:r>
              <a:rPr lang="en-US" sz="2400" b="1" dirty="0"/>
              <a:t>cancel out</a:t>
            </a:r>
            <a:r>
              <a:rPr lang="en-US" sz="2400" dirty="0"/>
              <a:t>, so the atom has </a:t>
            </a:r>
            <a:r>
              <a:rPr lang="en-US" sz="2400" b="1" dirty="0"/>
              <a:t>no overall charge</a:t>
            </a:r>
            <a:r>
              <a:rPr lang="en-US" sz="2400" dirty="0"/>
              <a:t>.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A6D369-2A64-4F72-B6FF-E6FEE092B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634" y="3180523"/>
            <a:ext cx="3887157" cy="178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00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We will understand why ions are formed and how they get their charge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82975" y="758278"/>
            <a:ext cx="7890742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US" sz="2000" b="1" i="0" dirty="0">
                <a:solidFill>
                  <a:srgbClr val="0066CC"/>
                </a:solidFill>
                <a:effectLst/>
                <a:latin typeface="Century Gothic" panose="020B0502020202020204" pitchFamily="34" charset="0"/>
              </a:rPr>
              <a:t>Ions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 are </a:t>
            </a:r>
            <a:r>
              <a:rPr lang="en-US" sz="2000" b="1" i="0" dirty="0">
                <a:solidFill>
                  <a:srgbClr val="5F9FB9"/>
                </a:solidFill>
                <a:effectLst/>
                <a:latin typeface="Century Gothic" panose="020B0502020202020204" pitchFamily="34" charset="0"/>
              </a:rPr>
              <a:t>charged particles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 that form when an atom or molecule </a:t>
            </a:r>
            <a:r>
              <a:rPr lang="en-US" sz="2000" b="1" i="0" dirty="0">
                <a:solidFill>
                  <a:srgbClr val="8C4AB2"/>
                </a:solidFill>
                <a:effectLst/>
                <a:latin typeface="Century Gothic" panose="020B0502020202020204" pitchFamily="34" charset="0"/>
              </a:rPr>
              <a:t>loses or gains electrons.</a:t>
            </a:r>
            <a:endParaRPr lang="en-US" sz="2000" b="0" i="0" dirty="0">
              <a:solidFill>
                <a:srgbClr val="444444"/>
              </a:solidFill>
              <a:effectLst/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0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Atoms are most </a:t>
            </a:r>
            <a:r>
              <a:rPr lang="en-US" sz="2000" b="1" i="0" dirty="0">
                <a:solidFill>
                  <a:srgbClr val="8C4AB2"/>
                </a:solidFill>
                <a:effectLst/>
                <a:latin typeface="Century Gothic" panose="020B0502020202020204" pitchFamily="34" charset="0"/>
              </a:rPr>
              <a:t>stable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 when their valence (outer) electron shell is full of electrons. </a:t>
            </a:r>
            <a:br>
              <a:rPr lang="en-US" sz="2000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</a:br>
            <a:r>
              <a:rPr lang="en-US" sz="2000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Atoms without full valence shells can </a:t>
            </a:r>
            <a:r>
              <a:rPr lang="en-US" sz="2000" b="1" i="0" dirty="0">
                <a:solidFill>
                  <a:srgbClr val="5F9FB9"/>
                </a:solidFill>
                <a:effectLst/>
                <a:latin typeface="Century Gothic" panose="020B0502020202020204" pitchFamily="34" charset="0"/>
              </a:rPr>
              <a:t>gain or lose electrons to become stable,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Century Gothic" panose="020B0502020202020204" pitchFamily="34" charset="0"/>
              </a:rPr>
              <a:t> and in the process, they become </a:t>
            </a:r>
            <a:r>
              <a:rPr lang="en-US" sz="2000" b="1" i="0" dirty="0">
                <a:solidFill>
                  <a:srgbClr val="0066CC"/>
                </a:solidFill>
                <a:effectLst/>
                <a:latin typeface="Century Gothic" panose="020B0502020202020204" pitchFamily="34" charset="0"/>
              </a:rPr>
              <a:t>ions.</a:t>
            </a:r>
            <a:endParaRPr lang="en-AU" sz="2000" dirty="0">
              <a:latin typeface="Century Gothic" panose="020B05020202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F6FE154-0B07-4889-8F09-A9AD72431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91" y="3690986"/>
            <a:ext cx="3290848" cy="12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2FF3E51-D0BF-460B-98B3-6C3545EC0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sym typeface="Century Gothic"/>
              </a:rPr>
              <a:t>We will understand why ions are formed and how they get their charge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A22A7-22A6-48B4-AAC2-A29F34442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4" y="1046485"/>
            <a:ext cx="8473696" cy="17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8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418C142-B75C-4DB2-B149-A261528DF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sym typeface="Century Gothic"/>
              </a:rPr>
              <a:t>We will understand why ions are formed and how they get their charge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9E5C1-19F9-4DA4-A0B2-05F797E812F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8293276" cy="4065600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20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 are </a:t>
            </a:r>
            <a:r>
              <a:rPr lang="en-US" sz="20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negatively charged.</a:t>
            </a:r>
            <a:endParaRPr lang="en-US" sz="20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marL="114300" indent="0" algn="l">
              <a:buNone/>
            </a:pPr>
            <a:endParaRPr lang="en-US" sz="20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marL="114300" indent="0" algn="l">
              <a:buNone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atom </a:t>
            </a:r>
            <a:r>
              <a:rPr lang="en-US" sz="20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gains electrons,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becomes a </a:t>
            </a:r>
            <a:r>
              <a:rPr lang="en-US" sz="20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negatively charged ion.</a:t>
            </a:r>
            <a:endParaRPr lang="en-US" sz="20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marL="114300" indent="0" algn="l">
              <a:buNone/>
            </a:pPr>
            <a:endParaRPr lang="en-US" sz="20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marL="114300" indent="0" algn="l">
              <a:buNone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atom </a:t>
            </a:r>
            <a:r>
              <a:rPr lang="en-US" sz="20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loses electrons,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becomes a </a:t>
            </a:r>
            <a:r>
              <a:rPr lang="en-US" sz="20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positively charged ion.</a:t>
            </a:r>
            <a:endParaRPr lang="en-US" sz="20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A72F75-45E7-4B0B-96B4-D31485777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97" y="3289490"/>
            <a:ext cx="3147805" cy="128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03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B0938FB-EA6E-447A-B702-F915DDFE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3FFF8D-63FB-419B-83DE-26B7497F3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11" y="824334"/>
            <a:ext cx="6929177" cy="319091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263DC63-BDA9-49D1-BD43-B7C910397E33}"/>
              </a:ext>
            </a:extLst>
          </p:cNvPr>
          <p:cNvSpPr txBox="1">
            <a:spLocks/>
          </p:cNvSpPr>
          <p:nvPr/>
        </p:nvSpPr>
        <p:spPr>
          <a:xfrm>
            <a:off x="6685300" y="133771"/>
            <a:ext cx="2591900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Font typeface="Amatic SC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matic SC"/>
                <a:sym typeface="Amatic SC"/>
              </a:rPr>
              <a:t>On your whiteboards.</a:t>
            </a:r>
          </a:p>
        </p:txBody>
      </p:sp>
    </p:spTree>
    <p:extLst>
      <p:ext uri="{BB962C8B-B14F-4D97-AF65-F5344CB8AC3E}">
        <p14:creationId xmlns:p14="http://schemas.microsoft.com/office/powerpoint/2010/main" val="65508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B0938FB-EA6E-447A-B702-F915DDFE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63DC63-BDA9-49D1-BD43-B7C910397E33}"/>
              </a:ext>
            </a:extLst>
          </p:cNvPr>
          <p:cNvSpPr txBox="1">
            <a:spLocks/>
          </p:cNvSpPr>
          <p:nvPr/>
        </p:nvSpPr>
        <p:spPr>
          <a:xfrm>
            <a:off x="6685300" y="133771"/>
            <a:ext cx="2591900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4200"/>
              <a:buFont typeface="Amatic SC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matic SC"/>
                <a:sym typeface="Amatic SC"/>
              </a:rPr>
              <a:t>On your whiteboards.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DA04-930F-45B3-8A24-A0B9E41C1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8" y="746329"/>
            <a:ext cx="7942121" cy="35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066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 name="ASC EDI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EA6919A-A1F0-4B97-A616-FB7FE4269587}"/>
</file>

<file path=customXml/itemProps2.xml><?xml version="1.0" encoding="utf-8"?>
<ds:datastoreItem xmlns:ds="http://schemas.openxmlformats.org/officeDocument/2006/customXml" ds:itemID="{AD34D7D2-E6FC-47B8-90DC-A4342F752C7E}"/>
</file>

<file path=customXml/itemProps3.xml><?xml version="1.0" encoding="utf-8"?>
<ds:datastoreItem xmlns:ds="http://schemas.openxmlformats.org/officeDocument/2006/customXml" ds:itemID="{70A11D5A-A8B6-4DE3-A6B9-DA9A5DF063AE}"/>
</file>

<file path=docProps/app.xml><?xml version="1.0" encoding="utf-8"?>
<Properties xmlns="http://schemas.openxmlformats.org/officeDocument/2006/extended-properties" xmlns:vt="http://schemas.openxmlformats.org/officeDocument/2006/docPropsVTypes">
  <Template>2019 EI Template SRC UPDATED (JUNE) (2)</Template>
  <TotalTime>236</TotalTime>
  <Words>744</Words>
  <Application>Microsoft Office PowerPoint</Application>
  <PresentationFormat>On-screen Show (16:9)</PresentationFormat>
  <Paragraphs>80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Century Gothic</vt:lpstr>
      <vt:lpstr>Arial</vt:lpstr>
      <vt:lpstr>Amatic SC</vt:lpstr>
      <vt:lpstr>Simple Light</vt:lpstr>
      <vt:lpstr>ASC EDI Template</vt:lpstr>
      <vt:lpstr>Introduction to Ions</vt:lpstr>
      <vt:lpstr>We will understand why ions are formed and how they get their charge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will understand why ions are formed and how they get their charge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Ward</dc:creator>
  <cp:lastModifiedBy>FORTE Robert [Southern River College]</cp:lastModifiedBy>
  <cp:revision>6</cp:revision>
  <dcterms:created xsi:type="dcterms:W3CDTF">2019-10-27T08:38:08Z</dcterms:created>
  <dcterms:modified xsi:type="dcterms:W3CDTF">2021-04-26T15:03:52Z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