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B2B2B2"/>
    <a:srgbClr val="969696"/>
    <a:srgbClr val="808080"/>
    <a:srgbClr val="777777"/>
    <a:srgbClr val="5F5F5F"/>
    <a:srgbClr val="4D4D4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5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2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4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4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6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9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E483F-82AF-46C4-BAE9-859798BDC1E4}" type="datetimeFigureOut">
              <a:rPr lang="en-US" smtClean="0"/>
              <a:t>4/18/2018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406E0-A409-40C9-BE83-B9F43CDA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77rfrlr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55A3E1-9776-4CF9-8346-D7877BC57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19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89FF9-28FA-4079-82EF-354B8C6B4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4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837BC-7C29-429B-BE9D-282314A2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3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85C09-5275-479B-A950-51F440111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05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655A9-9F57-47B5-8444-B0B8F1FAD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3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CAB74F-55E7-487A-8513-1837C4A8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211DD-9254-4A7F-90F4-A71C87061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81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09AC1-6AE7-42E2-AA0B-5C70C7DCC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61AE0-A59E-42D2-B3FC-01156FCFDFDF}"/>
              </a:ext>
            </a:extLst>
          </p:cNvPr>
          <p:cNvSpPr txBox="1"/>
          <p:nvPr/>
        </p:nvSpPr>
        <p:spPr>
          <a:xfrm>
            <a:off x="3321934" y="5058137"/>
            <a:ext cx="430578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https://tinyurl.com/y77rfrlr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666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0E2628-8830-4C61-8E82-19DD66761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21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42354-D5BF-4969-9967-BAF5D2C00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5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CBB07-9FCA-4D50-9BC1-80A72558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0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F27C7-3C75-48C1-9F23-C1AC10DD3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5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4B7AF-A54B-403C-9047-EC47927BB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DDEBE-25D1-4A93-ACB1-8AC13717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1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4E7D5B-C7D6-436F-A044-841904D53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6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F3B0B8-C8C6-4782-A9F0-D5E2547A8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1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01C595-344B-4645-8964-D2C15061BA88}"/>
</file>

<file path=customXml/itemProps2.xml><?xml version="1.0" encoding="utf-8"?>
<ds:datastoreItem xmlns:ds="http://schemas.openxmlformats.org/officeDocument/2006/customXml" ds:itemID="{D711B3E6-326F-4C18-8654-54A060743FEF}"/>
</file>

<file path=customXml/itemProps3.xml><?xml version="1.0" encoding="utf-8"?>
<ds:datastoreItem xmlns:ds="http://schemas.openxmlformats.org/officeDocument/2006/customXml" ds:itemID="{D099759A-AD26-4262-9492-39CD2B24144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855</TotalTime>
  <Words>7</Words>
  <Application>Microsoft Office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Karla</dc:creator>
  <cp:lastModifiedBy>Karla</cp:lastModifiedBy>
  <cp:revision>218</cp:revision>
  <dcterms:created xsi:type="dcterms:W3CDTF">2017-05-31T20:37:51Z</dcterms:created>
  <dcterms:modified xsi:type="dcterms:W3CDTF">2018-04-17T22:55:31Z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56700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