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67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2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1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4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7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4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5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4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6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9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7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483F-82AF-46C4-BAE9-859798BDC1E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7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oqWsq4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it.ly/3gdLaT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539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836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34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685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1DA77-E1D0-40FA-A6C9-38B85383CCE2}"/>
              </a:ext>
            </a:extLst>
          </p:cNvPr>
          <p:cNvSpPr txBox="1"/>
          <p:nvPr/>
        </p:nvSpPr>
        <p:spPr>
          <a:xfrm>
            <a:off x="2139519" y="4722920"/>
            <a:ext cx="324749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hlinkClick r:id="rId3"/>
              </a:rPr>
              <a:t>https://bit.ly/3oqWsq4</a:t>
            </a:r>
            <a:r>
              <a:rPr lang="en-US" sz="2400" b="1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466B37-F2BD-497B-8EFF-1F4CAD15C113}"/>
              </a:ext>
            </a:extLst>
          </p:cNvPr>
          <p:cNvSpPr txBox="1"/>
          <p:nvPr/>
        </p:nvSpPr>
        <p:spPr>
          <a:xfrm>
            <a:off x="2032987" y="5328082"/>
            <a:ext cx="309392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hlinkClick r:id="rId4"/>
              </a:rPr>
              <a:t>https://bit.ly/3gdLaTk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9552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524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132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63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702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3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40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252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22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5c732d2-f217-444a-91d8-37c5714ca695">
      <UserInfo>
        <DisplayName/>
        <AccountId xsi:nil="true"/>
        <AccountType/>
      </UserInfo>
    </SharedWithUsers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E994184-C769-4C76-B346-1064A429A6E0}"/>
</file>

<file path=customXml/itemProps2.xml><?xml version="1.0" encoding="utf-8"?>
<ds:datastoreItem xmlns:ds="http://schemas.openxmlformats.org/officeDocument/2006/customXml" ds:itemID="{0240A382-9D2D-4610-93DF-48E6D0E6DFD7}"/>
</file>

<file path=customXml/itemProps3.xml><?xml version="1.0" encoding="utf-8"?>
<ds:datastoreItem xmlns:ds="http://schemas.openxmlformats.org/officeDocument/2006/customXml" ds:itemID="{276ABE32-1452-40BD-B253-D05EDC01F90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14</Words>
  <Application>Microsoft Office PowerPoint</Application>
  <PresentationFormat>On-screen Show (4:3)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 Light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Karla</dc:creator>
  <cp:lastModifiedBy>Brian Parnagian</cp:lastModifiedBy>
  <cp:revision>36</cp:revision>
  <dcterms:created xsi:type="dcterms:W3CDTF">2017-05-31T20:37:51Z</dcterms:created>
  <dcterms:modified xsi:type="dcterms:W3CDTF">2021-02-25T20:39:33Z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57200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