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  <p:sldMasterId id="2147483773" r:id="rId2"/>
  </p:sldMasterIdLst>
  <p:notesMasterIdLst>
    <p:notesMasterId r:id="rId42"/>
  </p:notesMasterIdLst>
  <p:sldIdLst>
    <p:sldId id="258" r:id="rId3"/>
    <p:sldId id="257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7" r:id="rId17"/>
    <p:sldId id="278" r:id="rId18"/>
    <p:sldId id="279" r:id="rId19"/>
    <p:sldId id="280" r:id="rId20"/>
    <p:sldId id="276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368" r:id="rId32"/>
    <p:sldId id="369" r:id="rId33"/>
    <p:sldId id="370" r:id="rId34"/>
    <p:sldId id="371" r:id="rId35"/>
    <p:sldId id="372" r:id="rId36"/>
    <p:sldId id="373" r:id="rId37"/>
    <p:sldId id="374" r:id="rId38"/>
    <p:sldId id="375" r:id="rId39"/>
    <p:sldId id="376" r:id="rId40"/>
    <p:sldId id="377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590E26-8201-4879-8A38-66827DF2B974}" v="381" dt="2021-05-02T12:43:50.0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6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50" Type="http://schemas.openxmlformats.org/officeDocument/2006/relationships/customXml" Target="../customXml/item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customXml" Target="../customXml/item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6.xml"/><Relationship Id="rId51" Type="http://schemas.openxmlformats.org/officeDocument/2006/relationships/customXml" Target="../customXml/item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ORTE Robert [Southern River College]" userId="fb834569-7589-4a7a-8d6a-f95d2d5f36a3" providerId="ADAL" clId="{BC590E26-8201-4879-8A38-66827DF2B974}"/>
    <pc:docChg chg="undo redo custSel addSld delSld modSld">
      <pc:chgData name="FORTE Robert [Southern River College]" userId="fb834569-7589-4a7a-8d6a-f95d2d5f36a3" providerId="ADAL" clId="{BC590E26-8201-4879-8A38-66827DF2B974}" dt="2021-05-02T12:45:12.421" v="1421" actId="1076"/>
      <pc:docMkLst>
        <pc:docMk/>
      </pc:docMkLst>
      <pc:sldChg chg="addSp delSp modSp mod">
        <pc:chgData name="FORTE Robert [Southern River College]" userId="fb834569-7589-4a7a-8d6a-f95d2d5f36a3" providerId="ADAL" clId="{BC590E26-8201-4879-8A38-66827DF2B974}" dt="2021-04-26T13:14:23.009" v="91" actId="1076"/>
        <pc:sldMkLst>
          <pc:docMk/>
          <pc:sldMk cId="0" sldId="257"/>
        </pc:sldMkLst>
        <pc:spChg chg="add del mod">
          <ac:chgData name="FORTE Robert [Southern River College]" userId="fb834569-7589-4a7a-8d6a-f95d2d5f36a3" providerId="ADAL" clId="{BC590E26-8201-4879-8A38-66827DF2B974}" dt="2021-04-26T13:14:18.613" v="89" actId="21"/>
          <ac:spMkLst>
            <pc:docMk/>
            <pc:sldMk cId="0" sldId="257"/>
            <ac:spMk id="2" creationId="{E47E3AED-2E11-48E6-BA97-646A48FE2E2F}"/>
          </ac:spMkLst>
        </pc:spChg>
        <pc:spChg chg="add del mod">
          <ac:chgData name="FORTE Robert [Southern River College]" userId="fb834569-7589-4a7a-8d6a-f95d2d5f36a3" providerId="ADAL" clId="{BC590E26-8201-4879-8A38-66827DF2B974}" dt="2021-04-26T13:14:18.613" v="89" actId="21"/>
          <ac:spMkLst>
            <pc:docMk/>
            <pc:sldMk cId="0" sldId="257"/>
            <ac:spMk id="244" creationId="{00000000-0000-0000-0000-000000000000}"/>
          </ac:spMkLst>
        </pc:spChg>
        <pc:picChg chg="add del mod">
          <ac:chgData name="FORTE Robert [Southern River College]" userId="fb834569-7589-4a7a-8d6a-f95d2d5f36a3" providerId="ADAL" clId="{BC590E26-8201-4879-8A38-66827DF2B974}" dt="2021-04-26T13:14:23.009" v="91" actId="1076"/>
          <ac:picMkLst>
            <pc:docMk/>
            <pc:sldMk cId="0" sldId="257"/>
            <ac:picMk id="1026" creationId="{44179C71-BA8A-4DA8-8F3D-6316FB7450A5}"/>
          </ac:picMkLst>
        </pc:picChg>
      </pc:sldChg>
      <pc:sldChg chg="del">
        <pc:chgData name="FORTE Robert [Southern River College]" userId="fb834569-7589-4a7a-8d6a-f95d2d5f36a3" providerId="ADAL" clId="{BC590E26-8201-4879-8A38-66827DF2B974}" dt="2021-04-26T13:09:52.322" v="3" actId="47"/>
        <pc:sldMkLst>
          <pc:docMk/>
          <pc:sldMk cId="3360900156" sldId="259"/>
        </pc:sldMkLst>
      </pc:sldChg>
      <pc:sldChg chg="del">
        <pc:chgData name="FORTE Robert [Southern River College]" userId="fb834569-7589-4a7a-8d6a-f95d2d5f36a3" providerId="ADAL" clId="{BC590E26-8201-4879-8A38-66827DF2B974}" dt="2021-04-26T13:09:51.923" v="2" actId="47"/>
        <pc:sldMkLst>
          <pc:docMk/>
          <pc:sldMk cId="302519271" sldId="260"/>
        </pc:sldMkLst>
      </pc:sldChg>
      <pc:sldChg chg="del">
        <pc:chgData name="FORTE Robert [Southern River College]" userId="fb834569-7589-4a7a-8d6a-f95d2d5f36a3" providerId="ADAL" clId="{BC590E26-8201-4879-8A38-66827DF2B974}" dt="2021-04-26T13:09:49.863" v="1" actId="47"/>
        <pc:sldMkLst>
          <pc:docMk/>
          <pc:sldMk cId="2374691613" sldId="261"/>
        </pc:sldMkLst>
      </pc:sldChg>
      <pc:sldChg chg="del">
        <pc:chgData name="FORTE Robert [Southern River College]" userId="fb834569-7589-4a7a-8d6a-f95d2d5f36a3" providerId="ADAL" clId="{BC590E26-8201-4879-8A38-66827DF2B974}" dt="2021-04-26T13:09:49.863" v="1" actId="47"/>
        <pc:sldMkLst>
          <pc:docMk/>
          <pc:sldMk cId="3029298847" sldId="262"/>
        </pc:sldMkLst>
      </pc:sldChg>
      <pc:sldChg chg="del">
        <pc:chgData name="FORTE Robert [Southern River College]" userId="fb834569-7589-4a7a-8d6a-f95d2d5f36a3" providerId="ADAL" clId="{BC590E26-8201-4879-8A38-66827DF2B974}" dt="2021-04-26T13:46:08.755" v="1073" actId="47"/>
        <pc:sldMkLst>
          <pc:docMk/>
          <pc:sldMk cId="3781358830" sldId="263"/>
        </pc:sldMkLst>
      </pc:sldChg>
      <pc:sldChg chg="del">
        <pc:chgData name="FORTE Robert [Southern River College]" userId="fb834569-7589-4a7a-8d6a-f95d2d5f36a3" providerId="ADAL" clId="{BC590E26-8201-4879-8A38-66827DF2B974}" dt="2021-04-26T13:09:48.242" v="0" actId="47"/>
        <pc:sldMkLst>
          <pc:docMk/>
          <pc:sldMk cId="1550461526" sldId="264"/>
        </pc:sldMkLst>
      </pc:sldChg>
      <pc:sldChg chg="addSp modSp add mod">
        <pc:chgData name="FORTE Robert [Southern River College]" userId="fb834569-7589-4a7a-8d6a-f95d2d5f36a3" providerId="ADAL" clId="{BC590E26-8201-4879-8A38-66827DF2B974}" dt="2021-04-26T13:15:01.476" v="99" actId="14100"/>
        <pc:sldMkLst>
          <pc:docMk/>
          <pc:sldMk cId="3882817887" sldId="264"/>
        </pc:sldMkLst>
        <pc:spChg chg="mod">
          <ac:chgData name="FORTE Robert [Southern River College]" userId="fb834569-7589-4a7a-8d6a-f95d2d5f36a3" providerId="ADAL" clId="{BC590E26-8201-4879-8A38-66827DF2B974}" dt="2021-04-26T13:13:52.853" v="84" actId="113"/>
          <ac:spMkLst>
            <pc:docMk/>
            <pc:sldMk cId="3882817887" sldId="264"/>
            <ac:spMk id="244" creationId="{00000000-0000-0000-0000-000000000000}"/>
          </ac:spMkLst>
        </pc:spChg>
        <pc:picChg chg="add mod">
          <ac:chgData name="FORTE Robert [Southern River College]" userId="fb834569-7589-4a7a-8d6a-f95d2d5f36a3" providerId="ADAL" clId="{BC590E26-8201-4879-8A38-66827DF2B974}" dt="2021-04-26T13:15:01.476" v="99" actId="14100"/>
          <ac:picMkLst>
            <pc:docMk/>
            <pc:sldMk cId="3882817887" sldId="264"/>
            <ac:picMk id="2050" creationId="{1B05813C-1752-43D3-9AC5-A2FFD7216C39}"/>
          </ac:picMkLst>
        </pc:picChg>
      </pc:sldChg>
      <pc:sldChg chg="del">
        <pc:chgData name="FORTE Robert [Southern River College]" userId="fb834569-7589-4a7a-8d6a-f95d2d5f36a3" providerId="ADAL" clId="{BC590E26-8201-4879-8A38-66827DF2B974}" dt="2021-04-26T13:09:48.242" v="0" actId="47"/>
        <pc:sldMkLst>
          <pc:docMk/>
          <pc:sldMk cId="1231792028" sldId="265"/>
        </pc:sldMkLst>
      </pc:sldChg>
      <pc:sldChg chg="addSp delSp modSp add mod">
        <pc:chgData name="FORTE Robert [Southern River College]" userId="fb834569-7589-4a7a-8d6a-f95d2d5f36a3" providerId="ADAL" clId="{BC590E26-8201-4879-8A38-66827DF2B974}" dt="2021-04-26T13:21:05.429" v="225" actId="113"/>
        <pc:sldMkLst>
          <pc:docMk/>
          <pc:sldMk cId="1723480179" sldId="265"/>
        </pc:sldMkLst>
        <pc:spChg chg="add mod">
          <ac:chgData name="FORTE Robert [Southern River College]" userId="fb834569-7589-4a7a-8d6a-f95d2d5f36a3" providerId="ADAL" clId="{BC590E26-8201-4879-8A38-66827DF2B974}" dt="2021-04-26T13:20:35.859" v="189" actId="1036"/>
          <ac:spMkLst>
            <pc:docMk/>
            <pc:sldMk cId="1723480179" sldId="265"/>
            <ac:spMk id="2" creationId="{75B87E87-C605-4D87-A225-281E9455DCA7}"/>
          </ac:spMkLst>
        </pc:spChg>
        <pc:spChg chg="mod">
          <ac:chgData name="FORTE Robert [Southern River College]" userId="fb834569-7589-4a7a-8d6a-f95d2d5f36a3" providerId="ADAL" clId="{BC590E26-8201-4879-8A38-66827DF2B974}" dt="2021-04-26T13:21:05.429" v="225" actId="113"/>
          <ac:spMkLst>
            <pc:docMk/>
            <pc:sldMk cId="1723480179" sldId="265"/>
            <ac:spMk id="244" creationId="{00000000-0000-0000-0000-000000000000}"/>
          </ac:spMkLst>
        </pc:spChg>
        <pc:picChg chg="del">
          <ac:chgData name="FORTE Robert [Southern River College]" userId="fb834569-7589-4a7a-8d6a-f95d2d5f36a3" providerId="ADAL" clId="{BC590E26-8201-4879-8A38-66827DF2B974}" dt="2021-04-26T13:18:25.036" v="161" actId="478"/>
          <ac:picMkLst>
            <pc:docMk/>
            <pc:sldMk cId="1723480179" sldId="265"/>
            <ac:picMk id="2050" creationId="{1B05813C-1752-43D3-9AC5-A2FFD7216C39}"/>
          </ac:picMkLst>
        </pc:picChg>
        <pc:picChg chg="add del mod">
          <ac:chgData name="FORTE Robert [Southern River College]" userId="fb834569-7589-4a7a-8d6a-f95d2d5f36a3" providerId="ADAL" clId="{BC590E26-8201-4879-8A38-66827DF2B974}" dt="2021-04-26T13:20:21.068" v="181" actId="478"/>
          <ac:picMkLst>
            <pc:docMk/>
            <pc:sldMk cId="1723480179" sldId="265"/>
            <ac:picMk id="3074" creationId="{36D2211A-CF13-4437-97AB-FDEE2FFB14F2}"/>
          </ac:picMkLst>
        </pc:picChg>
        <pc:picChg chg="add mod">
          <ac:chgData name="FORTE Robert [Southern River College]" userId="fb834569-7589-4a7a-8d6a-f95d2d5f36a3" providerId="ADAL" clId="{BC590E26-8201-4879-8A38-66827DF2B974}" dt="2021-04-26T13:20:30.943" v="186" actId="1076"/>
          <ac:picMkLst>
            <pc:docMk/>
            <pc:sldMk cId="1723480179" sldId="265"/>
            <ac:picMk id="3076" creationId="{3A458456-3286-45C6-9F54-CF8BE184C88E}"/>
          </ac:picMkLst>
        </pc:picChg>
        <pc:cxnChg chg="add mod">
          <ac:chgData name="FORTE Robert [Southern River College]" userId="fb834569-7589-4a7a-8d6a-f95d2d5f36a3" providerId="ADAL" clId="{BC590E26-8201-4879-8A38-66827DF2B974}" dt="2021-04-26T13:19:33.568" v="180" actId="208"/>
          <ac:cxnSpMkLst>
            <pc:docMk/>
            <pc:sldMk cId="1723480179" sldId="265"/>
            <ac:cxnSpMk id="4" creationId="{D8F86162-4D78-42D6-B89C-3083A34706A9}"/>
          </ac:cxnSpMkLst>
        </pc:cxnChg>
      </pc:sldChg>
      <pc:sldChg chg="modSp add mod">
        <pc:chgData name="FORTE Robert [Southern River College]" userId="fb834569-7589-4a7a-8d6a-f95d2d5f36a3" providerId="ADAL" clId="{BC590E26-8201-4879-8A38-66827DF2B974}" dt="2021-04-26T13:21:01.864" v="224" actId="113"/>
        <pc:sldMkLst>
          <pc:docMk/>
          <pc:sldMk cId="641603493" sldId="266"/>
        </pc:sldMkLst>
        <pc:spChg chg="mod">
          <ac:chgData name="FORTE Robert [Southern River College]" userId="fb834569-7589-4a7a-8d6a-f95d2d5f36a3" providerId="ADAL" clId="{BC590E26-8201-4879-8A38-66827DF2B974}" dt="2021-04-26T13:21:01.864" v="224" actId="113"/>
          <ac:spMkLst>
            <pc:docMk/>
            <pc:sldMk cId="641603493" sldId="266"/>
            <ac:spMk id="244" creationId="{00000000-0000-0000-0000-000000000000}"/>
          </ac:spMkLst>
        </pc:spChg>
      </pc:sldChg>
      <pc:sldChg chg="del">
        <pc:chgData name="FORTE Robert [Southern River College]" userId="fb834569-7589-4a7a-8d6a-f95d2d5f36a3" providerId="ADAL" clId="{BC590E26-8201-4879-8A38-66827DF2B974}" dt="2021-04-26T13:09:48.242" v="0" actId="47"/>
        <pc:sldMkLst>
          <pc:docMk/>
          <pc:sldMk cId="1491382126" sldId="266"/>
        </pc:sldMkLst>
      </pc:sldChg>
      <pc:sldChg chg="del">
        <pc:chgData name="FORTE Robert [Southern River College]" userId="fb834569-7589-4a7a-8d6a-f95d2d5f36a3" providerId="ADAL" clId="{BC590E26-8201-4879-8A38-66827DF2B974}" dt="2021-04-26T13:09:48.242" v="0" actId="47"/>
        <pc:sldMkLst>
          <pc:docMk/>
          <pc:sldMk cId="443367043" sldId="267"/>
        </pc:sldMkLst>
      </pc:sldChg>
      <pc:sldChg chg="addSp delSp modSp add mod">
        <pc:chgData name="FORTE Robert [Southern River College]" userId="fb834569-7589-4a7a-8d6a-f95d2d5f36a3" providerId="ADAL" clId="{BC590E26-8201-4879-8A38-66827DF2B974}" dt="2021-04-26T13:25:09.225" v="310" actId="1076"/>
        <pc:sldMkLst>
          <pc:docMk/>
          <pc:sldMk cId="1454748133" sldId="267"/>
        </pc:sldMkLst>
        <pc:spChg chg="del">
          <ac:chgData name="FORTE Robert [Southern River College]" userId="fb834569-7589-4a7a-8d6a-f95d2d5f36a3" providerId="ADAL" clId="{BC590E26-8201-4879-8A38-66827DF2B974}" dt="2021-04-26T13:22:47.060" v="297" actId="478"/>
          <ac:spMkLst>
            <pc:docMk/>
            <pc:sldMk cId="1454748133" sldId="267"/>
            <ac:spMk id="2" creationId="{75B87E87-C605-4D87-A225-281E9455DCA7}"/>
          </ac:spMkLst>
        </pc:spChg>
        <pc:spChg chg="mod">
          <ac:chgData name="FORTE Robert [Southern River College]" userId="fb834569-7589-4a7a-8d6a-f95d2d5f36a3" providerId="ADAL" clId="{BC590E26-8201-4879-8A38-66827DF2B974}" dt="2021-04-26T13:25:00.715" v="306" actId="1076"/>
          <ac:spMkLst>
            <pc:docMk/>
            <pc:sldMk cId="1454748133" sldId="267"/>
            <ac:spMk id="244" creationId="{00000000-0000-0000-0000-000000000000}"/>
          </ac:spMkLst>
        </pc:spChg>
        <pc:picChg chg="add mod">
          <ac:chgData name="FORTE Robert [Southern River College]" userId="fb834569-7589-4a7a-8d6a-f95d2d5f36a3" providerId="ADAL" clId="{BC590E26-8201-4879-8A38-66827DF2B974}" dt="2021-04-26T13:25:02.413" v="307" actId="1076"/>
          <ac:picMkLst>
            <pc:docMk/>
            <pc:sldMk cId="1454748133" sldId="267"/>
            <ac:picMk id="5" creationId="{C359FBC1-C3C0-440E-BBF1-6A9A23D25328}"/>
          </ac:picMkLst>
        </pc:picChg>
        <pc:picChg chg="del">
          <ac:chgData name="FORTE Robert [Southern River College]" userId="fb834569-7589-4a7a-8d6a-f95d2d5f36a3" providerId="ADAL" clId="{BC590E26-8201-4879-8A38-66827DF2B974}" dt="2021-04-26T13:22:57.492" v="301" actId="478"/>
          <ac:picMkLst>
            <pc:docMk/>
            <pc:sldMk cId="1454748133" sldId="267"/>
            <ac:picMk id="3076" creationId="{3A458456-3286-45C6-9F54-CF8BE184C88E}"/>
          </ac:picMkLst>
        </pc:picChg>
        <pc:picChg chg="add mod">
          <ac:chgData name="FORTE Robert [Southern River College]" userId="fb834569-7589-4a7a-8d6a-f95d2d5f36a3" providerId="ADAL" clId="{BC590E26-8201-4879-8A38-66827DF2B974}" dt="2021-04-26T13:25:09.225" v="310" actId="1076"/>
          <ac:picMkLst>
            <pc:docMk/>
            <pc:sldMk cId="1454748133" sldId="267"/>
            <ac:picMk id="4098" creationId="{4009C692-3741-4ED2-8F08-5503A095BF97}"/>
          </ac:picMkLst>
        </pc:picChg>
        <pc:cxnChg chg="del">
          <ac:chgData name="FORTE Robert [Southern River College]" userId="fb834569-7589-4a7a-8d6a-f95d2d5f36a3" providerId="ADAL" clId="{BC590E26-8201-4879-8A38-66827DF2B974}" dt="2021-04-26T13:22:45.772" v="296" actId="478"/>
          <ac:cxnSpMkLst>
            <pc:docMk/>
            <pc:sldMk cId="1454748133" sldId="267"/>
            <ac:cxnSpMk id="4" creationId="{D8F86162-4D78-42D6-B89C-3083A34706A9}"/>
          </ac:cxnSpMkLst>
        </pc:cxnChg>
      </pc:sldChg>
      <pc:sldChg chg="del">
        <pc:chgData name="FORTE Robert [Southern River College]" userId="fb834569-7589-4a7a-8d6a-f95d2d5f36a3" providerId="ADAL" clId="{BC590E26-8201-4879-8A38-66827DF2B974}" dt="2021-04-26T13:09:48.242" v="0" actId="47"/>
        <pc:sldMkLst>
          <pc:docMk/>
          <pc:sldMk cId="4705643" sldId="268"/>
        </pc:sldMkLst>
      </pc:sldChg>
      <pc:sldChg chg="addSp delSp modSp new mod">
        <pc:chgData name="FORTE Robert [Southern River College]" userId="fb834569-7589-4a7a-8d6a-f95d2d5f36a3" providerId="ADAL" clId="{BC590E26-8201-4879-8A38-66827DF2B974}" dt="2021-04-26T13:27:12.928" v="345" actId="1076"/>
        <pc:sldMkLst>
          <pc:docMk/>
          <pc:sldMk cId="369987730" sldId="268"/>
        </pc:sldMkLst>
        <pc:spChg chg="del">
          <ac:chgData name="FORTE Robert [Southern River College]" userId="fb834569-7589-4a7a-8d6a-f95d2d5f36a3" providerId="ADAL" clId="{BC590E26-8201-4879-8A38-66827DF2B974}" dt="2021-04-26T13:25:47.277" v="312" actId="478"/>
          <ac:spMkLst>
            <pc:docMk/>
            <pc:sldMk cId="369987730" sldId="268"/>
            <ac:spMk id="2" creationId="{6EB8DF9B-2467-4283-91EC-82CEC620BC96}"/>
          </ac:spMkLst>
        </pc:spChg>
        <pc:picChg chg="add mod">
          <ac:chgData name="FORTE Robert [Southern River College]" userId="fb834569-7589-4a7a-8d6a-f95d2d5f36a3" providerId="ADAL" clId="{BC590E26-8201-4879-8A38-66827DF2B974}" dt="2021-04-26T13:27:12.928" v="345" actId="1076"/>
          <ac:picMkLst>
            <pc:docMk/>
            <pc:sldMk cId="369987730" sldId="268"/>
            <ac:picMk id="4" creationId="{73DCB8CE-EAE7-4E70-A62C-4761C064D032}"/>
          </ac:picMkLst>
        </pc:picChg>
      </pc:sldChg>
      <pc:sldChg chg="addSp delSp modSp add mod">
        <pc:chgData name="FORTE Robert [Southern River College]" userId="fb834569-7589-4a7a-8d6a-f95d2d5f36a3" providerId="ADAL" clId="{BC590E26-8201-4879-8A38-66827DF2B974}" dt="2021-04-26T13:27:23.320" v="348" actId="1076"/>
        <pc:sldMkLst>
          <pc:docMk/>
          <pc:sldMk cId="752877326" sldId="269"/>
        </pc:sldMkLst>
        <pc:picChg chg="add mod modCrop">
          <ac:chgData name="FORTE Robert [Southern River College]" userId="fb834569-7589-4a7a-8d6a-f95d2d5f36a3" providerId="ADAL" clId="{BC590E26-8201-4879-8A38-66827DF2B974}" dt="2021-04-26T13:27:23.320" v="348" actId="1076"/>
          <ac:picMkLst>
            <pc:docMk/>
            <pc:sldMk cId="752877326" sldId="269"/>
            <ac:picMk id="3" creationId="{F353EFF2-67E5-402B-933E-F41F9D8EA77A}"/>
          </ac:picMkLst>
        </pc:picChg>
        <pc:picChg chg="del">
          <ac:chgData name="FORTE Robert [Southern River College]" userId="fb834569-7589-4a7a-8d6a-f95d2d5f36a3" providerId="ADAL" clId="{BC590E26-8201-4879-8A38-66827DF2B974}" dt="2021-04-26T13:25:58.863" v="317" actId="478"/>
          <ac:picMkLst>
            <pc:docMk/>
            <pc:sldMk cId="752877326" sldId="269"/>
            <ac:picMk id="4" creationId="{73DCB8CE-EAE7-4E70-A62C-4761C064D032}"/>
          </ac:picMkLst>
        </pc:picChg>
      </pc:sldChg>
      <pc:sldChg chg="del">
        <pc:chgData name="FORTE Robert [Southern River College]" userId="fb834569-7589-4a7a-8d6a-f95d2d5f36a3" providerId="ADAL" clId="{BC590E26-8201-4879-8A38-66827DF2B974}" dt="2021-04-26T13:09:48.242" v="0" actId="47"/>
        <pc:sldMkLst>
          <pc:docMk/>
          <pc:sldMk cId="1382469518" sldId="269"/>
        </pc:sldMkLst>
      </pc:sldChg>
      <pc:sldChg chg="del">
        <pc:chgData name="FORTE Robert [Southern River College]" userId="fb834569-7589-4a7a-8d6a-f95d2d5f36a3" providerId="ADAL" clId="{BC590E26-8201-4879-8A38-66827DF2B974}" dt="2021-04-26T13:09:48.242" v="0" actId="47"/>
        <pc:sldMkLst>
          <pc:docMk/>
          <pc:sldMk cId="654763672" sldId="270"/>
        </pc:sldMkLst>
      </pc:sldChg>
      <pc:sldChg chg="addSp delSp modSp add mod">
        <pc:chgData name="FORTE Robert [Southern River College]" userId="fb834569-7589-4a7a-8d6a-f95d2d5f36a3" providerId="ADAL" clId="{BC590E26-8201-4879-8A38-66827DF2B974}" dt="2021-04-26T13:27:17.221" v="347" actId="1076"/>
        <pc:sldMkLst>
          <pc:docMk/>
          <pc:sldMk cId="2755233913" sldId="270"/>
        </pc:sldMkLst>
        <pc:picChg chg="del">
          <ac:chgData name="FORTE Robert [Southern River College]" userId="fb834569-7589-4a7a-8d6a-f95d2d5f36a3" providerId="ADAL" clId="{BC590E26-8201-4879-8A38-66827DF2B974}" dt="2021-04-26T13:26:46" v="325" actId="478"/>
          <ac:picMkLst>
            <pc:docMk/>
            <pc:sldMk cId="2755233913" sldId="270"/>
            <ac:picMk id="3" creationId="{F353EFF2-67E5-402B-933E-F41F9D8EA77A}"/>
          </ac:picMkLst>
        </pc:picChg>
        <pc:picChg chg="add mod">
          <ac:chgData name="FORTE Robert [Southern River College]" userId="fb834569-7589-4a7a-8d6a-f95d2d5f36a3" providerId="ADAL" clId="{BC590E26-8201-4879-8A38-66827DF2B974}" dt="2021-04-26T13:27:17.221" v="347" actId="1076"/>
          <ac:picMkLst>
            <pc:docMk/>
            <pc:sldMk cId="2755233913" sldId="270"/>
            <ac:picMk id="4" creationId="{5405B229-1EED-4AB5-858F-D867F6259D6E}"/>
          </ac:picMkLst>
        </pc:picChg>
      </pc:sldChg>
      <pc:sldChg chg="addSp delSp modSp add mod">
        <pc:chgData name="FORTE Robert [Southern River College]" userId="fb834569-7589-4a7a-8d6a-f95d2d5f36a3" providerId="ADAL" clId="{BC590E26-8201-4879-8A38-66827DF2B974}" dt="2021-04-26T13:27:49.294" v="354" actId="1076"/>
        <pc:sldMkLst>
          <pc:docMk/>
          <pc:sldMk cId="3721545222" sldId="271"/>
        </pc:sldMkLst>
        <pc:picChg chg="add mod">
          <ac:chgData name="FORTE Robert [Southern River College]" userId="fb834569-7589-4a7a-8d6a-f95d2d5f36a3" providerId="ADAL" clId="{BC590E26-8201-4879-8A38-66827DF2B974}" dt="2021-04-26T13:27:49.294" v="354" actId="1076"/>
          <ac:picMkLst>
            <pc:docMk/>
            <pc:sldMk cId="3721545222" sldId="271"/>
            <ac:picMk id="3" creationId="{4B4A9659-1B9B-4AC9-81E2-407034E00BB4}"/>
          </ac:picMkLst>
        </pc:picChg>
        <pc:picChg chg="del">
          <ac:chgData name="FORTE Robert [Southern River College]" userId="fb834569-7589-4a7a-8d6a-f95d2d5f36a3" providerId="ADAL" clId="{BC590E26-8201-4879-8A38-66827DF2B974}" dt="2021-04-26T13:27:44.464" v="350" actId="478"/>
          <ac:picMkLst>
            <pc:docMk/>
            <pc:sldMk cId="3721545222" sldId="271"/>
            <ac:picMk id="4" creationId="{5405B229-1EED-4AB5-858F-D867F6259D6E}"/>
          </ac:picMkLst>
        </pc:picChg>
      </pc:sldChg>
      <pc:sldChg chg="del">
        <pc:chgData name="FORTE Robert [Southern River College]" userId="fb834569-7589-4a7a-8d6a-f95d2d5f36a3" providerId="ADAL" clId="{BC590E26-8201-4879-8A38-66827DF2B974}" dt="2021-04-26T13:09:48.242" v="0" actId="47"/>
        <pc:sldMkLst>
          <pc:docMk/>
          <pc:sldMk cId="3765456342" sldId="271"/>
        </pc:sldMkLst>
      </pc:sldChg>
      <pc:sldChg chg="addSp delSp modSp add mod">
        <pc:chgData name="FORTE Robert [Southern River College]" userId="fb834569-7589-4a7a-8d6a-f95d2d5f36a3" providerId="ADAL" clId="{BC590E26-8201-4879-8A38-66827DF2B974}" dt="2021-04-26T13:28:15.162" v="362" actId="1076"/>
        <pc:sldMkLst>
          <pc:docMk/>
          <pc:sldMk cId="45928218" sldId="272"/>
        </pc:sldMkLst>
        <pc:picChg chg="del">
          <ac:chgData name="FORTE Robert [Southern River College]" userId="fb834569-7589-4a7a-8d6a-f95d2d5f36a3" providerId="ADAL" clId="{BC590E26-8201-4879-8A38-66827DF2B974}" dt="2021-04-26T13:27:53.287" v="356" actId="478"/>
          <ac:picMkLst>
            <pc:docMk/>
            <pc:sldMk cId="45928218" sldId="272"/>
            <ac:picMk id="3" creationId="{4B4A9659-1B9B-4AC9-81E2-407034E00BB4}"/>
          </ac:picMkLst>
        </pc:picChg>
        <pc:picChg chg="add mod">
          <ac:chgData name="FORTE Robert [Southern River College]" userId="fb834569-7589-4a7a-8d6a-f95d2d5f36a3" providerId="ADAL" clId="{BC590E26-8201-4879-8A38-66827DF2B974}" dt="2021-04-26T13:28:15.162" v="362" actId="1076"/>
          <ac:picMkLst>
            <pc:docMk/>
            <pc:sldMk cId="45928218" sldId="272"/>
            <ac:picMk id="4" creationId="{39E7D49D-5ABE-429B-9AF9-73790DAC5DBA}"/>
          </ac:picMkLst>
        </pc:picChg>
      </pc:sldChg>
      <pc:sldChg chg="del">
        <pc:chgData name="FORTE Robert [Southern River College]" userId="fb834569-7589-4a7a-8d6a-f95d2d5f36a3" providerId="ADAL" clId="{BC590E26-8201-4879-8A38-66827DF2B974}" dt="2021-04-26T13:09:48.242" v="0" actId="47"/>
        <pc:sldMkLst>
          <pc:docMk/>
          <pc:sldMk cId="1262658158" sldId="272"/>
        </pc:sldMkLst>
      </pc:sldChg>
      <pc:sldChg chg="addSp delSp modSp new mod modAnim">
        <pc:chgData name="FORTE Robert [Southern River College]" userId="fb834569-7589-4a7a-8d6a-f95d2d5f36a3" providerId="ADAL" clId="{BC590E26-8201-4879-8A38-66827DF2B974}" dt="2021-04-26T13:32:54.604" v="613" actId="113"/>
        <pc:sldMkLst>
          <pc:docMk/>
          <pc:sldMk cId="641498826" sldId="273"/>
        </pc:sldMkLst>
        <pc:spChg chg="del">
          <ac:chgData name="FORTE Robert [Southern River College]" userId="fb834569-7589-4a7a-8d6a-f95d2d5f36a3" providerId="ADAL" clId="{BC590E26-8201-4879-8A38-66827DF2B974}" dt="2021-04-26T13:29:14.949" v="364" actId="478"/>
          <ac:spMkLst>
            <pc:docMk/>
            <pc:sldMk cId="641498826" sldId="273"/>
            <ac:spMk id="2" creationId="{A4C65B37-A8EA-47C5-A4D0-D007F573CA08}"/>
          </ac:spMkLst>
        </pc:spChg>
        <pc:spChg chg="add mod">
          <ac:chgData name="FORTE Robert [Southern River College]" userId="fb834569-7589-4a7a-8d6a-f95d2d5f36a3" providerId="ADAL" clId="{BC590E26-8201-4879-8A38-66827DF2B974}" dt="2021-04-26T13:32:54.604" v="613" actId="113"/>
          <ac:spMkLst>
            <pc:docMk/>
            <pc:sldMk cId="641498826" sldId="273"/>
            <ac:spMk id="3" creationId="{EBA6EA59-862B-4423-B288-04E8A0B11913}"/>
          </ac:spMkLst>
        </pc:spChg>
        <pc:spChg chg="add mod">
          <ac:chgData name="FORTE Robert [Southern River College]" userId="fb834569-7589-4a7a-8d6a-f95d2d5f36a3" providerId="ADAL" clId="{BC590E26-8201-4879-8A38-66827DF2B974}" dt="2021-04-26T13:31:27.258" v="582" actId="1076"/>
          <ac:spMkLst>
            <pc:docMk/>
            <pc:sldMk cId="641498826" sldId="273"/>
            <ac:spMk id="5" creationId="{238B461B-E460-40E7-8555-7B6C6477470D}"/>
          </ac:spMkLst>
        </pc:spChg>
        <pc:picChg chg="add mod">
          <ac:chgData name="FORTE Robert [Southern River College]" userId="fb834569-7589-4a7a-8d6a-f95d2d5f36a3" providerId="ADAL" clId="{BC590E26-8201-4879-8A38-66827DF2B974}" dt="2021-04-26T13:31:29.502" v="583" actId="1076"/>
          <ac:picMkLst>
            <pc:docMk/>
            <pc:sldMk cId="641498826" sldId="273"/>
            <ac:picMk id="5122" creationId="{1768397E-E0C5-45EE-B57E-B12F6B1E643E}"/>
          </ac:picMkLst>
        </pc:picChg>
      </pc:sldChg>
      <pc:sldChg chg="del">
        <pc:chgData name="FORTE Robert [Southern River College]" userId="fb834569-7589-4a7a-8d6a-f95d2d5f36a3" providerId="ADAL" clId="{BC590E26-8201-4879-8A38-66827DF2B974}" dt="2021-04-26T13:09:48.242" v="0" actId="47"/>
        <pc:sldMkLst>
          <pc:docMk/>
          <pc:sldMk cId="1668253030" sldId="273"/>
        </pc:sldMkLst>
      </pc:sldChg>
      <pc:sldChg chg="del">
        <pc:chgData name="FORTE Robert [Southern River College]" userId="fb834569-7589-4a7a-8d6a-f95d2d5f36a3" providerId="ADAL" clId="{BC590E26-8201-4879-8A38-66827DF2B974}" dt="2021-04-26T13:09:48.242" v="0" actId="47"/>
        <pc:sldMkLst>
          <pc:docMk/>
          <pc:sldMk cId="513748230" sldId="274"/>
        </pc:sldMkLst>
      </pc:sldChg>
      <pc:sldChg chg="addSp delSp modSp new mod modAnim">
        <pc:chgData name="FORTE Robert [Southern River College]" userId="fb834569-7589-4a7a-8d6a-f95d2d5f36a3" providerId="ADAL" clId="{BC590E26-8201-4879-8A38-66827DF2B974}" dt="2021-04-26T13:34:59.270" v="775" actId="20577"/>
        <pc:sldMkLst>
          <pc:docMk/>
          <pc:sldMk cId="3229954649" sldId="274"/>
        </pc:sldMkLst>
        <pc:spChg chg="mod">
          <ac:chgData name="FORTE Robert [Southern River College]" userId="fb834569-7589-4a7a-8d6a-f95d2d5f36a3" providerId="ADAL" clId="{BC590E26-8201-4879-8A38-66827DF2B974}" dt="2021-04-26T13:34:32.143" v="774" actId="20577"/>
          <ac:spMkLst>
            <pc:docMk/>
            <pc:sldMk cId="3229954649" sldId="274"/>
            <ac:spMk id="2" creationId="{F0B7B332-DD24-4CC8-8787-EBDD859352CD}"/>
          </ac:spMkLst>
        </pc:spChg>
        <pc:picChg chg="add del mod">
          <ac:chgData name="FORTE Robert [Southern River College]" userId="fb834569-7589-4a7a-8d6a-f95d2d5f36a3" providerId="ADAL" clId="{BC590E26-8201-4879-8A38-66827DF2B974}" dt="2021-04-26T13:32:27.621" v="589" actId="478"/>
          <ac:picMkLst>
            <pc:docMk/>
            <pc:sldMk cId="3229954649" sldId="274"/>
            <ac:picMk id="6146" creationId="{D4E69D1C-A008-4B2A-AA8D-E1A762C2A361}"/>
          </ac:picMkLst>
        </pc:picChg>
        <pc:picChg chg="add del mod">
          <ac:chgData name="FORTE Robert [Southern River College]" userId="fb834569-7589-4a7a-8d6a-f95d2d5f36a3" providerId="ADAL" clId="{BC590E26-8201-4879-8A38-66827DF2B974}" dt="2021-04-26T13:33:17.614" v="650" actId="478"/>
          <ac:picMkLst>
            <pc:docMk/>
            <pc:sldMk cId="3229954649" sldId="274"/>
            <ac:picMk id="6148" creationId="{5049E3E6-64A7-49F1-8BD6-52AC5BBBA37C}"/>
          </ac:picMkLst>
        </pc:picChg>
      </pc:sldChg>
      <pc:sldChg chg="addSp delSp modSp new mod">
        <pc:chgData name="FORTE Robert [Southern River College]" userId="fb834569-7589-4a7a-8d6a-f95d2d5f36a3" providerId="ADAL" clId="{BC590E26-8201-4879-8A38-66827DF2B974}" dt="2021-04-26T13:36:23.605" v="787" actId="1076"/>
        <pc:sldMkLst>
          <pc:docMk/>
          <pc:sldMk cId="394929745" sldId="275"/>
        </pc:sldMkLst>
        <pc:spChg chg="del">
          <ac:chgData name="FORTE Robert [Southern River College]" userId="fb834569-7589-4a7a-8d6a-f95d2d5f36a3" providerId="ADAL" clId="{BC590E26-8201-4879-8A38-66827DF2B974}" dt="2021-04-26T13:36:09.885" v="777" actId="478"/>
          <ac:spMkLst>
            <pc:docMk/>
            <pc:sldMk cId="394929745" sldId="275"/>
            <ac:spMk id="2" creationId="{248D3774-D7DF-4E8E-A76E-22B64F9B5B51}"/>
          </ac:spMkLst>
        </pc:spChg>
        <pc:picChg chg="add mod">
          <ac:chgData name="FORTE Robert [Southern River College]" userId="fb834569-7589-4a7a-8d6a-f95d2d5f36a3" providerId="ADAL" clId="{BC590E26-8201-4879-8A38-66827DF2B974}" dt="2021-04-26T13:36:23.605" v="787" actId="1076"/>
          <ac:picMkLst>
            <pc:docMk/>
            <pc:sldMk cId="394929745" sldId="275"/>
            <ac:picMk id="4" creationId="{EBA008B6-9DCD-426C-AD01-A5578C7C51E2}"/>
          </ac:picMkLst>
        </pc:picChg>
      </pc:sldChg>
      <pc:sldChg chg="del">
        <pc:chgData name="FORTE Robert [Southern River College]" userId="fb834569-7589-4a7a-8d6a-f95d2d5f36a3" providerId="ADAL" clId="{BC590E26-8201-4879-8A38-66827DF2B974}" dt="2021-04-26T13:09:48.242" v="0" actId="47"/>
        <pc:sldMkLst>
          <pc:docMk/>
          <pc:sldMk cId="1881087513" sldId="275"/>
        </pc:sldMkLst>
      </pc:sldChg>
      <pc:sldChg chg="addSp delSp modSp new mod">
        <pc:chgData name="FORTE Robert [Southern River College]" userId="fb834569-7589-4a7a-8d6a-f95d2d5f36a3" providerId="ADAL" clId="{BC590E26-8201-4879-8A38-66827DF2B974}" dt="2021-04-26T13:42:46.419" v="1039" actId="1076"/>
        <pc:sldMkLst>
          <pc:docMk/>
          <pc:sldMk cId="1749420743" sldId="276"/>
        </pc:sldMkLst>
        <pc:spChg chg="del">
          <ac:chgData name="FORTE Robert [Southern River College]" userId="fb834569-7589-4a7a-8d6a-f95d2d5f36a3" providerId="ADAL" clId="{BC590E26-8201-4879-8A38-66827DF2B974}" dt="2021-04-26T13:42:25.151" v="1033" actId="478"/>
          <ac:spMkLst>
            <pc:docMk/>
            <pc:sldMk cId="1749420743" sldId="276"/>
            <ac:spMk id="2" creationId="{6FF1610B-1108-42E5-A96A-D98780373FF7}"/>
          </ac:spMkLst>
        </pc:spChg>
        <pc:picChg chg="add mod">
          <ac:chgData name="FORTE Robert [Southern River College]" userId="fb834569-7589-4a7a-8d6a-f95d2d5f36a3" providerId="ADAL" clId="{BC590E26-8201-4879-8A38-66827DF2B974}" dt="2021-04-26T13:42:46.419" v="1039" actId="1076"/>
          <ac:picMkLst>
            <pc:docMk/>
            <pc:sldMk cId="1749420743" sldId="276"/>
            <ac:picMk id="4" creationId="{FFD7611A-0367-4450-9367-91672731D288}"/>
          </ac:picMkLst>
        </pc:picChg>
      </pc:sldChg>
      <pc:sldChg chg="del">
        <pc:chgData name="FORTE Robert [Southern River College]" userId="fb834569-7589-4a7a-8d6a-f95d2d5f36a3" providerId="ADAL" clId="{BC590E26-8201-4879-8A38-66827DF2B974}" dt="2021-04-26T13:09:48.242" v="0" actId="47"/>
        <pc:sldMkLst>
          <pc:docMk/>
          <pc:sldMk cId="2944126183" sldId="276"/>
        </pc:sldMkLst>
      </pc:sldChg>
      <pc:sldChg chg="delSp modSp add mod">
        <pc:chgData name="FORTE Robert [Southern River College]" userId="fb834569-7589-4a7a-8d6a-f95d2d5f36a3" providerId="ADAL" clId="{BC590E26-8201-4879-8A38-66827DF2B974}" dt="2021-04-26T13:38:05.375" v="865" actId="20577"/>
        <pc:sldMkLst>
          <pc:docMk/>
          <pc:sldMk cId="713112907" sldId="277"/>
        </pc:sldMkLst>
        <pc:spChg chg="del">
          <ac:chgData name="FORTE Robert [Southern River College]" userId="fb834569-7589-4a7a-8d6a-f95d2d5f36a3" providerId="ADAL" clId="{BC590E26-8201-4879-8A38-66827DF2B974}" dt="2021-04-26T13:37:54.125" v="816" actId="478"/>
          <ac:spMkLst>
            <pc:docMk/>
            <pc:sldMk cId="713112907" sldId="277"/>
            <ac:spMk id="2" creationId="{75B87E87-C605-4D87-A225-281E9455DCA7}"/>
          </ac:spMkLst>
        </pc:spChg>
        <pc:spChg chg="mod">
          <ac:chgData name="FORTE Robert [Southern River College]" userId="fb834569-7589-4a7a-8d6a-f95d2d5f36a3" providerId="ADAL" clId="{BC590E26-8201-4879-8A38-66827DF2B974}" dt="2021-04-26T13:38:05.375" v="865" actId="20577"/>
          <ac:spMkLst>
            <pc:docMk/>
            <pc:sldMk cId="713112907" sldId="277"/>
            <ac:spMk id="244" creationId="{00000000-0000-0000-0000-000000000000}"/>
          </ac:spMkLst>
        </pc:spChg>
        <pc:picChg chg="del mod">
          <ac:chgData name="FORTE Robert [Southern River College]" userId="fb834569-7589-4a7a-8d6a-f95d2d5f36a3" providerId="ADAL" clId="{BC590E26-8201-4879-8A38-66827DF2B974}" dt="2021-04-26T13:37:53.410" v="815" actId="478"/>
          <ac:picMkLst>
            <pc:docMk/>
            <pc:sldMk cId="713112907" sldId="277"/>
            <ac:picMk id="3076" creationId="{3A458456-3286-45C6-9F54-CF8BE184C88E}"/>
          </ac:picMkLst>
        </pc:picChg>
        <pc:cxnChg chg="del">
          <ac:chgData name="FORTE Robert [Southern River College]" userId="fb834569-7589-4a7a-8d6a-f95d2d5f36a3" providerId="ADAL" clId="{BC590E26-8201-4879-8A38-66827DF2B974}" dt="2021-04-26T13:37:54.561" v="817" actId="478"/>
          <ac:cxnSpMkLst>
            <pc:docMk/>
            <pc:sldMk cId="713112907" sldId="277"/>
            <ac:cxnSpMk id="4" creationId="{D8F86162-4D78-42D6-B89C-3083A34706A9}"/>
          </ac:cxnSpMkLst>
        </pc:cxnChg>
      </pc:sldChg>
      <pc:sldChg chg="del">
        <pc:chgData name="FORTE Robert [Southern River College]" userId="fb834569-7589-4a7a-8d6a-f95d2d5f36a3" providerId="ADAL" clId="{BC590E26-8201-4879-8A38-66827DF2B974}" dt="2021-04-26T13:09:48.242" v="0" actId="47"/>
        <pc:sldMkLst>
          <pc:docMk/>
          <pc:sldMk cId="3246803753" sldId="277"/>
        </pc:sldMkLst>
      </pc:sldChg>
      <pc:sldChg chg="modSp add modAnim">
        <pc:chgData name="FORTE Robert [Southern River College]" userId="fb834569-7589-4a7a-8d6a-f95d2d5f36a3" providerId="ADAL" clId="{BC590E26-8201-4879-8A38-66827DF2B974}" dt="2021-04-26T13:39:42.387" v="1017"/>
        <pc:sldMkLst>
          <pc:docMk/>
          <pc:sldMk cId="3053029893" sldId="278"/>
        </pc:sldMkLst>
        <pc:spChg chg="mod">
          <ac:chgData name="FORTE Robert [Southern River College]" userId="fb834569-7589-4a7a-8d6a-f95d2d5f36a3" providerId="ADAL" clId="{BC590E26-8201-4879-8A38-66827DF2B974}" dt="2021-04-26T13:39:18.508" v="1014" actId="113"/>
          <ac:spMkLst>
            <pc:docMk/>
            <pc:sldMk cId="3053029893" sldId="278"/>
            <ac:spMk id="2" creationId="{F0B7B332-DD24-4CC8-8787-EBDD859352CD}"/>
          </ac:spMkLst>
        </pc:spChg>
      </pc:sldChg>
      <pc:sldChg chg="del">
        <pc:chgData name="FORTE Robert [Southern River College]" userId="fb834569-7589-4a7a-8d6a-f95d2d5f36a3" providerId="ADAL" clId="{BC590E26-8201-4879-8A38-66827DF2B974}" dt="2021-04-26T13:09:48.242" v="0" actId="47"/>
        <pc:sldMkLst>
          <pc:docMk/>
          <pc:sldMk cId="3667154982" sldId="278"/>
        </pc:sldMkLst>
      </pc:sldChg>
      <pc:sldChg chg="addSp delSp modSp new mod">
        <pc:chgData name="FORTE Robert [Southern River College]" userId="fb834569-7589-4a7a-8d6a-f95d2d5f36a3" providerId="ADAL" clId="{BC590E26-8201-4879-8A38-66827DF2B974}" dt="2021-04-26T13:40:36.779" v="1026" actId="1076"/>
        <pc:sldMkLst>
          <pc:docMk/>
          <pc:sldMk cId="250953063" sldId="279"/>
        </pc:sldMkLst>
        <pc:spChg chg="del">
          <ac:chgData name="FORTE Robert [Southern River College]" userId="fb834569-7589-4a7a-8d6a-f95d2d5f36a3" providerId="ADAL" clId="{BC590E26-8201-4879-8A38-66827DF2B974}" dt="2021-04-26T13:40:23.997" v="1019" actId="478"/>
          <ac:spMkLst>
            <pc:docMk/>
            <pc:sldMk cId="250953063" sldId="279"/>
            <ac:spMk id="2" creationId="{E7B54B41-0C7A-4813-BDE3-8825B0633722}"/>
          </ac:spMkLst>
        </pc:spChg>
        <pc:picChg chg="add mod">
          <ac:chgData name="FORTE Robert [Southern River College]" userId="fb834569-7589-4a7a-8d6a-f95d2d5f36a3" providerId="ADAL" clId="{BC590E26-8201-4879-8A38-66827DF2B974}" dt="2021-04-26T13:40:36.779" v="1026" actId="1076"/>
          <ac:picMkLst>
            <pc:docMk/>
            <pc:sldMk cId="250953063" sldId="279"/>
            <ac:picMk id="4" creationId="{D0D0EDEF-E640-42EE-B11D-CD8C599CD44E}"/>
          </ac:picMkLst>
        </pc:picChg>
      </pc:sldChg>
      <pc:sldChg chg="del">
        <pc:chgData name="FORTE Robert [Southern River College]" userId="fb834569-7589-4a7a-8d6a-f95d2d5f36a3" providerId="ADAL" clId="{BC590E26-8201-4879-8A38-66827DF2B974}" dt="2021-04-26T13:09:48.242" v="0" actId="47"/>
        <pc:sldMkLst>
          <pc:docMk/>
          <pc:sldMk cId="2029824912" sldId="279"/>
        </pc:sldMkLst>
      </pc:sldChg>
      <pc:sldChg chg="addSp delSp modSp add mod">
        <pc:chgData name="FORTE Robert [Southern River College]" userId="fb834569-7589-4a7a-8d6a-f95d2d5f36a3" providerId="ADAL" clId="{BC590E26-8201-4879-8A38-66827DF2B974}" dt="2021-04-26T13:40:56.087" v="1032" actId="1076"/>
        <pc:sldMkLst>
          <pc:docMk/>
          <pc:sldMk cId="3919017914" sldId="280"/>
        </pc:sldMkLst>
        <pc:picChg chg="add mod">
          <ac:chgData name="FORTE Robert [Southern River College]" userId="fb834569-7589-4a7a-8d6a-f95d2d5f36a3" providerId="ADAL" clId="{BC590E26-8201-4879-8A38-66827DF2B974}" dt="2021-04-26T13:40:56.087" v="1032" actId="1076"/>
          <ac:picMkLst>
            <pc:docMk/>
            <pc:sldMk cId="3919017914" sldId="280"/>
            <ac:picMk id="3" creationId="{5ABAAAEC-D873-419B-9B15-6B9F853FBF08}"/>
          </ac:picMkLst>
        </pc:picChg>
        <pc:picChg chg="del">
          <ac:chgData name="FORTE Robert [Southern River College]" userId="fb834569-7589-4a7a-8d6a-f95d2d5f36a3" providerId="ADAL" clId="{BC590E26-8201-4879-8A38-66827DF2B974}" dt="2021-04-26T13:40:51.401" v="1028" actId="478"/>
          <ac:picMkLst>
            <pc:docMk/>
            <pc:sldMk cId="3919017914" sldId="280"/>
            <ac:picMk id="4" creationId="{D0D0EDEF-E640-42EE-B11D-CD8C599CD44E}"/>
          </ac:picMkLst>
        </pc:picChg>
      </pc:sldChg>
      <pc:sldChg chg="addSp modSp add mod modClrScheme chgLayout">
        <pc:chgData name="FORTE Robert [Southern River College]" userId="fb834569-7589-4a7a-8d6a-f95d2d5f36a3" providerId="ADAL" clId="{BC590E26-8201-4879-8A38-66827DF2B974}" dt="2021-04-26T13:44:11.687" v="1049" actId="14100"/>
        <pc:sldMkLst>
          <pc:docMk/>
          <pc:sldMk cId="494177049" sldId="281"/>
        </pc:sldMkLst>
        <pc:spChg chg="mod ord">
          <ac:chgData name="FORTE Robert [Southern River College]" userId="fb834569-7589-4a7a-8d6a-f95d2d5f36a3" providerId="ADAL" clId="{BC590E26-8201-4879-8A38-66827DF2B974}" dt="2021-04-26T13:43:24.065" v="1042" actId="1076"/>
          <ac:spMkLst>
            <pc:docMk/>
            <pc:sldMk cId="494177049" sldId="281"/>
            <ac:spMk id="2" creationId="{00000000-0000-0000-0000-000000000000}"/>
          </ac:spMkLst>
        </pc:spChg>
        <pc:spChg chg="add mod ord">
          <ac:chgData name="FORTE Robert [Southern River College]" userId="fb834569-7589-4a7a-8d6a-f95d2d5f36a3" providerId="ADAL" clId="{BC590E26-8201-4879-8A38-66827DF2B974}" dt="2021-04-26T13:43:17.450" v="1041" actId="700"/>
          <ac:spMkLst>
            <pc:docMk/>
            <pc:sldMk cId="494177049" sldId="281"/>
            <ac:spMk id="3" creationId="{9096B04B-F3F9-4E0A-92D5-F9F930116461}"/>
          </ac:spMkLst>
        </pc:spChg>
        <pc:picChg chg="add mod">
          <ac:chgData name="FORTE Robert [Southern River College]" userId="fb834569-7589-4a7a-8d6a-f95d2d5f36a3" providerId="ADAL" clId="{BC590E26-8201-4879-8A38-66827DF2B974}" dt="2021-04-26T13:44:11.687" v="1049" actId="14100"/>
          <ac:picMkLst>
            <pc:docMk/>
            <pc:sldMk cId="494177049" sldId="281"/>
            <ac:picMk id="7170" creationId="{F264BA58-975C-4AEB-B86D-36D7786B58CD}"/>
          </ac:picMkLst>
        </pc:picChg>
      </pc:sldChg>
      <pc:sldChg chg="addSp modSp add mod modClrScheme chgLayout">
        <pc:chgData name="FORTE Robert [Southern River College]" userId="fb834569-7589-4a7a-8d6a-f95d2d5f36a3" providerId="ADAL" clId="{BC590E26-8201-4879-8A38-66827DF2B974}" dt="2021-04-26T13:44:43.197" v="1055" actId="14100"/>
        <pc:sldMkLst>
          <pc:docMk/>
          <pc:sldMk cId="3206378185" sldId="282"/>
        </pc:sldMkLst>
        <pc:spChg chg="mod ord">
          <ac:chgData name="FORTE Robert [Southern River College]" userId="fb834569-7589-4a7a-8d6a-f95d2d5f36a3" providerId="ADAL" clId="{BC590E26-8201-4879-8A38-66827DF2B974}" dt="2021-04-26T13:43:27.345" v="1043" actId="1076"/>
          <ac:spMkLst>
            <pc:docMk/>
            <pc:sldMk cId="3206378185" sldId="282"/>
            <ac:spMk id="2" creationId="{00000000-0000-0000-0000-000000000000}"/>
          </ac:spMkLst>
        </pc:spChg>
        <pc:spChg chg="add mod ord">
          <ac:chgData name="FORTE Robert [Southern River College]" userId="fb834569-7589-4a7a-8d6a-f95d2d5f36a3" providerId="ADAL" clId="{BC590E26-8201-4879-8A38-66827DF2B974}" dt="2021-04-26T13:43:17.450" v="1041" actId="700"/>
          <ac:spMkLst>
            <pc:docMk/>
            <pc:sldMk cId="3206378185" sldId="282"/>
            <ac:spMk id="3" creationId="{485945A8-BDF5-475B-A400-D648709E0BD9}"/>
          </ac:spMkLst>
        </pc:spChg>
        <pc:picChg chg="add mod">
          <ac:chgData name="FORTE Robert [Southern River College]" userId="fb834569-7589-4a7a-8d6a-f95d2d5f36a3" providerId="ADAL" clId="{BC590E26-8201-4879-8A38-66827DF2B974}" dt="2021-04-26T13:44:43.197" v="1055" actId="14100"/>
          <ac:picMkLst>
            <pc:docMk/>
            <pc:sldMk cId="3206378185" sldId="282"/>
            <ac:picMk id="9218" creationId="{537A9783-C12E-4BB7-9D1D-F1066ADBEABD}"/>
          </ac:picMkLst>
        </pc:picChg>
      </pc:sldChg>
      <pc:sldChg chg="addSp modSp add mod modClrScheme chgLayout">
        <pc:chgData name="FORTE Robert [Southern River College]" userId="fb834569-7589-4a7a-8d6a-f95d2d5f36a3" providerId="ADAL" clId="{BC590E26-8201-4879-8A38-66827DF2B974}" dt="2021-04-26T13:45:06.619" v="1060" actId="1076"/>
        <pc:sldMkLst>
          <pc:docMk/>
          <pc:sldMk cId="3993593926" sldId="283"/>
        </pc:sldMkLst>
        <pc:spChg chg="mod ord">
          <ac:chgData name="FORTE Robert [Southern River College]" userId="fb834569-7589-4a7a-8d6a-f95d2d5f36a3" providerId="ADAL" clId="{BC590E26-8201-4879-8A38-66827DF2B974}" dt="2021-04-26T13:43:30.269" v="1044" actId="1076"/>
          <ac:spMkLst>
            <pc:docMk/>
            <pc:sldMk cId="3993593926" sldId="283"/>
            <ac:spMk id="2" creationId="{00000000-0000-0000-0000-000000000000}"/>
          </ac:spMkLst>
        </pc:spChg>
        <pc:spChg chg="add mod ord">
          <ac:chgData name="FORTE Robert [Southern River College]" userId="fb834569-7589-4a7a-8d6a-f95d2d5f36a3" providerId="ADAL" clId="{BC590E26-8201-4879-8A38-66827DF2B974}" dt="2021-04-26T13:43:17.450" v="1041" actId="700"/>
          <ac:spMkLst>
            <pc:docMk/>
            <pc:sldMk cId="3993593926" sldId="283"/>
            <ac:spMk id="3" creationId="{66E86DD1-FFF2-4E43-B294-EF7C1850B590}"/>
          </ac:spMkLst>
        </pc:spChg>
        <pc:picChg chg="add mod">
          <ac:chgData name="FORTE Robert [Southern River College]" userId="fb834569-7589-4a7a-8d6a-f95d2d5f36a3" providerId="ADAL" clId="{BC590E26-8201-4879-8A38-66827DF2B974}" dt="2021-04-26T13:45:06.619" v="1060" actId="1076"/>
          <ac:picMkLst>
            <pc:docMk/>
            <pc:sldMk cId="3993593926" sldId="283"/>
            <ac:picMk id="10242" creationId="{634DB1EC-0324-4984-BE6B-9D8D1C31FAC7}"/>
          </ac:picMkLst>
        </pc:picChg>
      </pc:sldChg>
      <pc:sldChg chg="addSp delSp modSp add mod modClrScheme chgLayout">
        <pc:chgData name="FORTE Robert [Southern River College]" userId="fb834569-7589-4a7a-8d6a-f95d2d5f36a3" providerId="ADAL" clId="{BC590E26-8201-4879-8A38-66827DF2B974}" dt="2021-04-26T13:45:35.753" v="1068" actId="1076"/>
        <pc:sldMkLst>
          <pc:docMk/>
          <pc:sldMk cId="2276488585" sldId="284"/>
        </pc:sldMkLst>
        <pc:spChg chg="del mod ord">
          <ac:chgData name="FORTE Robert [Southern River College]" userId="fb834569-7589-4a7a-8d6a-f95d2d5f36a3" providerId="ADAL" clId="{BC590E26-8201-4879-8A38-66827DF2B974}" dt="2021-04-26T13:45:25.348" v="1063" actId="21"/>
          <ac:spMkLst>
            <pc:docMk/>
            <pc:sldMk cId="2276488585" sldId="284"/>
            <ac:spMk id="2" creationId="{00000000-0000-0000-0000-000000000000}"/>
          </ac:spMkLst>
        </pc:spChg>
        <pc:spChg chg="add mod ord">
          <ac:chgData name="FORTE Robert [Southern River College]" userId="fb834569-7589-4a7a-8d6a-f95d2d5f36a3" providerId="ADAL" clId="{BC590E26-8201-4879-8A38-66827DF2B974}" dt="2021-04-26T13:43:17.450" v="1041" actId="700"/>
          <ac:spMkLst>
            <pc:docMk/>
            <pc:sldMk cId="2276488585" sldId="284"/>
            <ac:spMk id="3" creationId="{C1862720-3763-4D33-94BD-188E3D912827}"/>
          </ac:spMkLst>
        </pc:spChg>
        <pc:spChg chg="add mod">
          <ac:chgData name="FORTE Robert [Southern River College]" userId="fb834569-7589-4a7a-8d6a-f95d2d5f36a3" providerId="ADAL" clId="{BC590E26-8201-4879-8A38-66827DF2B974}" dt="2021-04-26T13:45:26.959" v="1064"/>
          <ac:spMkLst>
            <pc:docMk/>
            <pc:sldMk cId="2276488585" sldId="284"/>
            <ac:spMk id="21" creationId="{DF1093E3-AF34-4B88-A33E-A771C07746C8}"/>
          </ac:spMkLst>
        </pc:spChg>
        <pc:picChg chg="add mod">
          <ac:chgData name="FORTE Robert [Southern River College]" userId="fb834569-7589-4a7a-8d6a-f95d2d5f36a3" providerId="ADAL" clId="{BC590E26-8201-4879-8A38-66827DF2B974}" dt="2021-04-26T13:45:35.753" v="1068" actId="1076"/>
          <ac:picMkLst>
            <pc:docMk/>
            <pc:sldMk cId="2276488585" sldId="284"/>
            <ac:picMk id="22" creationId="{57E43FB9-E8C6-476A-9FAC-2EC77CA75B21}"/>
          </ac:picMkLst>
        </pc:picChg>
        <pc:picChg chg="add del mod">
          <ac:chgData name="FORTE Robert [Southern River College]" userId="fb834569-7589-4a7a-8d6a-f95d2d5f36a3" providerId="ADAL" clId="{BC590E26-8201-4879-8A38-66827DF2B974}" dt="2021-04-26T13:45:25.348" v="1063" actId="21"/>
          <ac:picMkLst>
            <pc:docMk/>
            <pc:sldMk cId="2276488585" sldId="284"/>
            <ac:picMk id="11266" creationId="{FC2A7A51-A00B-4046-A849-3B7B7CF35607}"/>
          </ac:picMkLst>
        </pc:picChg>
      </pc:sldChg>
      <pc:sldChg chg="addSp modSp add mod modClrScheme chgLayout">
        <pc:chgData name="FORTE Robert [Southern River College]" userId="fb834569-7589-4a7a-8d6a-f95d2d5f36a3" providerId="ADAL" clId="{BC590E26-8201-4879-8A38-66827DF2B974}" dt="2021-04-26T13:46:04.630" v="1072" actId="14100"/>
        <pc:sldMkLst>
          <pc:docMk/>
          <pc:sldMk cId="1540309474" sldId="285"/>
        </pc:sldMkLst>
        <pc:spChg chg="mod ord">
          <ac:chgData name="FORTE Robert [Southern River College]" userId="fb834569-7589-4a7a-8d6a-f95d2d5f36a3" providerId="ADAL" clId="{BC590E26-8201-4879-8A38-66827DF2B974}" dt="2021-04-26T13:43:35.921" v="1046" actId="1076"/>
          <ac:spMkLst>
            <pc:docMk/>
            <pc:sldMk cId="1540309474" sldId="285"/>
            <ac:spMk id="2" creationId="{00000000-0000-0000-0000-000000000000}"/>
          </ac:spMkLst>
        </pc:spChg>
        <pc:spChg chg="add mod ord">
          <ac:chgData name="FORTE Robert [Southern River College]" userId="fb834569-7589-4a7a-8d6a-f95d2d5f36a3" providerId="ADAL" clId="{BC590E26-8201-4879-8A38-66827DF2B974}" dt="2021-04-26T13:43:17.450" v="1041" actId="700"/>
          <ac:spMkLst>
            <pc:docMk/>
            <pc:sldMk cId="1540309474" sldId="285"/>
            <ac:spMk id="3" creationId="{D3AC4688-7277-48EE-9848-417AB1125763}"/>
          </ac:spMkLst>
        </pc:spChg>
        <pc:picChg chg="add mod">
          <ac:chgData name="FORTE Robert [Southern River College]" userId="fb834569-7589-4a7a-8d6a-f95d2d5f36a3" providerId="ADAL" clId="{BC590E26-8201-4879-8A38-66827DF2B974}" dt="2021-04-26T13:46:04.630" v="1072" actId="14100"/>
          <ac:picMkLst>
            <pc:docMk/>
            <pc:sldMk cId="1540309474" sldId="285"/>
            <ac:picMk id="12290" creationId="{9D9681C7-CE3D-48E3-AD27-DE91AB178266}"/>
          </ac:picMkLst>
        </pc:picChg>
      </pc:sldChg>
      <pc:sldChg chg="addSp delSp modSp new mod">
        <pc:chgData name="FORTE Robert [Southern River College]" userId="fb834569-7589-4a7a-8d6a-f95d2d5f36a3" providerId="ADAL" clId="{BC590E26-8201-4879-8A38-66827DF2B974}" dt="2021-04-26T13:48:48.488" v="1083" actId="1076"/>
        <pc:sldMkLst>
          <pc:docMk/>
          <pc:sldMk cId="4085414931" sldId="286"/>
        </pc:sldMkLst>
        <pc:spChg chg="del">
          <ac:chgData name="FORTE Robert [Southern River College]" userId="fb834569-7589-4a7a-8d6a-f95d2d5f36a3" providerId="ADAL" clId="{BC590E26-8201-4879-8A38-66827DF2B974}" dt="2021-04-26T13:48:26.864" v="1075" actId="478"/>
          <ac:spMkLst>
            <pc:docMk/>
            <pc:sldMk cId="4085414931" sldId="286"/>
            <ac:spMk id="2" creationId="{BAAD9D33-130F-4C3F-90D2-6C0962F84C06}"/>
          </ac:spMkLst>
        </pc:spChg>
        <pc:spChg chg="add mod">
          <ac:chgData name="FORTE Robert [Southern River College]" userId="fb834569-7589-4a7a-8d6a-f95d2d5f36a3" providerId="ADAL" clId="{BC590E26-8201-4879-8A38-66827DF2B974}" dt="2021-04-26T13:48:48.488" v="1083" actId="1076"/>
          <ac:spMkLst>
            <pc:docMk/>
            <pc:sldMk cId="4085414931" sldId="286"/>
            <ac:spMk id="5" creationId="{18BF8E88-CE78-4AA1-AB0A-8C5B79C44581}"/>
          </ac:spMkLst>
        </pc:spChg>
        <pc:picChg chg="add mod">
          <ac:chgData name="FORTE Robert [Southern River College]" userId="fb834569-7589-4a7a-8d6a-f95d2d5f36a3" providerId="ADAL" clId="{BC590E26-8201-4879-8A38-66827DF2B974}" dt="2021-04-26T13:48:34.138" v="1081" actId="1076"/>
          <ac:picMkLst>
            <pc:docMk/>
            <pc:sldMk cId="4085414931" sldId="286"/>
            <ac:picMk id="4" creationId="{445F6303-819E-4569-8D12-CD23700596ED}"/>
          </ac:picMkLst>
        </pc:picChg>
      </pc:sldChg>
      <pc:sldChg chg="modSp add mod">
        <pc:chgData name="FORTE Robert [Southern River College]" userId="fb834569-7589-4a7a-8d6a-f95d2d5f36a3" providerId="ADAL" clId="{BC590E26-8201-4879-8A38-66827DF2B974}" dt="2021-05-02T12:33:58.219" v="1101" actId="20577"/>
        <pc:sldMkLst>
          <pc:docMk/>
          <pc:sldMk cId="931699242" sldId="287"/>
        </pc:sldMkLst>
        <pc:spChg chg="mod">
          <ac:chgData name="FORTE Robert [Southern River College]" userId="fb834569-7589-4a7a-8d6a-f95d2d5f36a3" providerId="ADAL" clId="{BC590E26-8201-4879-8A38-66827DF2B974}" dt="2021-05-02T12:33:58.219" v="1101" actId="20577"/>
          <ac:spMkLst>
            <pc:docMk/>
            <pc:sldMk cId="931699242" sldId="287"/>
            <ac:spMk id="244" creationId="{00000000-0000-0000-0000-000000000000}"/>
          </ac:spMkLst>
        </pc:spChg>
      </pc:sldChg>
      <pc:sldChg chg="new del">
        <pc:chgData name="FORTE Robert [Southern River College]" userId="fb834569-7589-4a7a-8d6a-f95d2d5f36a3" providerId="ADAL" clId="{BC590E26-8201-4879-8A38-66827DF2B974}" dt="2021-05-02T12:34:10.759" v="1103" actId="680"/>
        <pc:sldMkLst>
          <pc:docMk/>
          <pc:sldMk cId="409554839" sldId="288"/>
        </pc:sldMkLst>
      </pc:sldChg>
      <pc:sldChg chg="modSp add mod">
        <pc:chgData name="FORTE Robert [Southern River College]" userId="fb834569-7589-4a7a-8d6a-f95d2d5f36a3" providerId="ADAL" clId="{BC590E26-8201-4879-8A38-66827DF2B974}" dt="2021-05-02T12:34:48.626" v="1204" actId="113"/>
        <pc:sldMkLst>
          <pc:docMk/>
          <pc:sldMk cId="494459738" sldId="288"/>
        </pc:sldMkLst>
        <pc:spChg chg="mod">
          <ac:chgData name="FORTE Robert [Southern River College]" userId="fb834569-7589-4a7a-8d6a-f95d2d5f36a3" providerId="ADAL" clId="{BC590E26-8201-4879-8A38-66827DF2B974}" dt="2021-05-02T12:34:48.626" v="1204" actId="113"/>
          <ac:spMkLst>
            <pc:docMk/>
            <pc:sldMk cId="494459738" sldId="288"/>
            <ac:spMk id="244" creationId="{00000000-0000-0000-0000-000000000000}"/>
          </ac:spMkLst>
        </pc:spChg>
      </pc:sldChg>
      <pc:sldChg chg="addSp modSp add mod">
        <pc:chgData name="FORTE Robert [Southern River College]" userId="fb834569-7589-4a7a-8d6a-f95d2d5f36a3" providerId="ADAL" clId="{BC590E26-8201-4879-8A38-66827DF2B974}" dt="2021-05-02T12:36:01.941" v="1282" actId="113"/>
        <pc:sldMkLst>
          <pc:docMk/>
          <pc:sldMk cId="4177975991" sldId="289"/>
        </pc:sldMkLst>
        <pc:spChg chg="mod">
          <ac:chgData name="FORTE Robert [Southern River College]" userId="fb834569-7589-4a7a-8d6a-f95d2d5f36a3" providerId="ADAL" clId="{BC590E26-8201-4879-8A38-66827DF2B974}" dt="2021-05-02T12:36:01.941" v="1282" actId="113"/>
          <ac:spMkLst>
            <pc:docMk/>
            <pc:sldMk cId="4177975991" sldId="289"/>
            <ac:spMk id="244" creationId="{00000000-0000-0000-0000-000000000000}"/>
          </ac:spMkLst>
        </pc:spChg>
        <pc:picChg chg="add mod">
          <ac:chgData name="FORTE Robert [Southern River College]" userId="fb834569-7589-4a7a-8d6a-f95d2d5f36a3" providerId="ADAL" clId="{BC590E26-8201-4879-8A38-66827DF2B974}" dt="2021-05-02T12:35:50.153" v="1281" actId="14100"/>
          <ac:picMkLst>
            <pc:docMk/>
            <pc:sldMk cId="4177975991" sldId="289"/>
            <ac:picMk id="3" creationId="{A4114E98-5F0E-427B-AC21-2AE3820A840E}"/>
          </ac:picMkLst>
        </pc:picChg>
      </pc:sldChg>
      <pc:sldChg chg="addSp delSp modSp add mod">
        <pc:chgData name="FORTE Robert [Southern River College]" userId="fb834569-7589-4a7a-8d6a-f95d2d5f36a3" providerId="ADAL" clId="{BC590E26-8201-4879-8A38-66827DF2B974}" dt="2021-05-02T12:36:22.135" v="1304" actId="1076"/>
        <pc:sldMkLst>
          <pc:docMk/>
          <pc:sldMk cId="1556603970" sldId="290"/>
        </pc:sldMkLst>
        <pc:spChg chg="mod">
          <ac:chgData name="FORTE Robert [Southern River College]" userId="fb834569-7589-4a7a-8d6a-f95d2d5f36a3" providerId="ADAL" clId="{BC590E26-8201-4879-8A38-66827DF2B974}" dt="2021-05-02T12:36:14.905" v="1301" actId="20577"/>
          <ac:spMkLst>
            <pc:docMk/>
            <pc:sldMk cId="1556603970" sldId="290"/>
            <ac:spMk id="244" creationId="{00000000-0000-0000-0000-000000000000}"/>
          </ac:spMkLst>
        </pc:spChg>
        <pc:picChg chg="del">
          <ac:chgData name="FORTE Robert [Southern River College]" userId="fb834569-7589-4a7a-8d6a-f95d2d5f36a3" providerId="ADAL" clId="{BC590E26-8201-4879-8A38-66827DF2B974}" dt="2021-05-02T12:36:17.660" v="1302" actId="478"/>
          <ac:picMkLst>
            <pc:docMk/>
            <pc:sldMk cId="1556603970" sldId="290"/>
            <ac:picMk id="3" creationId="{A4114E98-5F0E-427B-AC21-2AE3820A840E}"/>
          </ac:picMkLst>
        </pc:picChg>
        <pc:picChg chg="add mod">
          <ac:chgData name="FORTE Robert [Southern River College]" userId="fb834569-7589-4a7a-8d6a-f95d2d5f36a3" providerId="ADAL" clId="{BC590E26-8201-4879-8A38-66827DF2B974}" dt="2021-05-02T12:36:22.135" v="1304" actId="1076"/>
          <ac:picMkLst>
            <pc:docMk/>
            <pc:sldMk cId="1556603970" sldId="290"/>
            <ac:picMk id="4" creationId="{000FC21D-F823-4A8F-9E6C-F3D182D27D0C}"/>
          </ac:picMkLst>
        </pc:picChg>
      </pc:sldChg>
      <pc:sldChg chg="add">
        <pc:chgData name="FORTE Robert [Southern River College]" userId="fb834569-7589-4a7a-8d6a-f95d2d5f36a3" providerId="ADAL" clId="{BC590E26-8201-4879-8A38-66827DF2B974}" dt="2021-05-02T12:36:38.286" v="1305"/>
        <pc:sldMkLst>
          <pc:docMk/>
          <pc:sldMk cId="422663984" sldId="368"/>
        </pc:sldMkLst>
      </pc:sldChg>
      <pc:sldChg chg="add">
        <pc:chgData name="FORTE Robert [Southern River College]" userId="fb834569-7589-4a7a-8d6a-f95d2d5f36a3" providerId="ADAL" clId="{BC590E26-8201-4879-8A38-66827DF2B974}" dt="2021-05-02T12:36:43.784" v="1306"/>
        <pc:sldMkLst>
          <pc:docMk/>
          <pc:sldMk cId="1935744964" sldId="369"/>
        </pc:sldMkLst>
      </pc:sldChg>
      <pc:sldChg chg="add">
        <pc:chgData name="FORTE Robert [Southern River College]" userId="fb834569-7589-4a7a-8d6a-f95d2d5f36a3" providerId="ADAL" clId="{BC590E26-8201-4879-8A38-66827DF2B974}" dt="2021-05-02T12:36:48.165" v="1307"/>
        <pc:sldMkLst>
          <pc:docMk/>
          <pc:sldMk cId="2222195098" sldId="370"/>
        </pc:sldMkLst>
      </pc:sldChg>
      <pc:sldChg chg="add">
        <pc:chgData name="FORTE Robert [Southern River College]" userId="fb834569-7589-4a7a-8d6a-f95d2d5f36a3" providerId="ADAL" clId="{BC590E26-8201-4879-8A38-66827DF2B974}" dt="2021-05-02T12:36:48.165" v="1307"/>
        <pc:sldMkLst>
          <pc:docMk/>
          <pc:sldMk cId="1224547157" sldId="371"/>
        </pc:sldMkLst>
      </pc:sldChg>
      <pc:sldChg chg="add">
        <pc:chgData name="FORTE Robert [Southern River College]" userId="fb834569-7589-4a7a-8d6a-f95d2d5f36a3" providerId="ADAL" clId="{BC590E26-8201-4879-8A38-66827DF2B974}" dt="2021-05-02T12:36:48.165" v="1307"/>
        <pc:sldMkLst>
          <pc:docMk/>
          <pc:sldMk cId="3199801494" sldId="372"/>
        </pc:sldMkLst>
      </pc:sldChg>
      <pc:sldChg chg="add">
        <pc:chgData name="FORTE Robert [Southern River College]" userId="fb834569-7589-4a7a-8d6a-f95d2d5f36a3" providerId="ADAL" clId="{BC590E26-8201-4879-8A38-66827DF2B974}" dt="2021-05-02T12:36:48.165" v="1307"/>
        <pc:sldMkLst>
          <pc:docMk/>
          <pc:sldMk cId="3773833463" sldId="373"/>
        </pc:sldMkLst>
      </pc:sldChg>
      <pc:sldChg chg="new del">
        <pc:chgData name="FORTE Robert [Southern River College]" userId="fb834569-7589-4a7a-8d6a-f95d2d5f36a3" providerId="ADAL" clId="{BC590E26-8201-4879-8A38-66827DF2B974}" dt="2021-05-02T12:37:46.713" v="1309" actId="680"/>
        <pc:sldMkLst>
          <pc:docMk/>
          <pc:sldMk cId="2703627481" sldId="374"/>
        </pc:sldMkLst>
      </pc:sldChg>
      <pc:sldChg chg="addSp delSp modSp add mod delAnim">
        <pc:chgData name="FORTE Robert [Southern River College]" userId="fb834569-7589-4a7a-8d6a-f95d2d5f36a3" providerId="ADAL" clId="{BC590E26-8201-4879-8A38-66827DF2B974}" dt="2021-05-02T12:42:58.272" v="1384" actId="1076"/>
        <pc:sldMkLst>
          <pc:docMk/>
          <pc:sldMk cId="2717761811" sldId="374"/>
        </pc:sldMkLst>
        <pc:spChg chg="del">
          <ac:chgData name="FORTE Robert [Southern River College]" userId="fb834569-7589-4a7a-8d6a-f95d2d5f36a3" providerId="ADAL" clId="{BC590E26-8201-4879-8A38-66827DF2B974}" dt="2021-05-02T12:37:53.507" v="1311" actId="478"/>
          <ac:spMkLst>
            <pc:docMk/>
            <pc:sldMk cId="2717761811" sldId="374"/>
            <ac:spMk id="3" creationId="{C1862720-3763-4D33-94BD-188E3D912827}"/>
          </ac:spMkLst>
        </pc:spChg>
        <pc:spChg chg="add mod">
          <ac:chgData name="FORTE Robert [Southern River College]" userId="fb834569-7589-4a7a-8d6a-f95d2d5f36a3" providerId="ADAL" clId="{BC590E26-8201-4879-8A38-66827DF2B974}" dt="2021-05-02T12:42:43.885" v="1378" actId="1076"/>
          <ac:spMkLst>
            <pc:docMk/>
            <pc:sldMk cId="2717761811" sldId="374"/>
            <ac:spMk id="5" creationId="{3EEA3413-7ED9-4312-9587-DF045C435CE6}"/>
          </ac:spMkLst>
        </pc:spChg>
        <pc:spChg chg="mod">
          <ac:chgData name="FORTE Robert [Southern River College]" userId="fb834569-7589-4a7a-8d6a-f95d2d5f36a3" providerId="ADAL" clId="{BC590E26-8201-4879-8A38-66827DF2B974}" dt="2021-05-02T12:40:55.849" v="1352" actId="1076"/>
          <ac:spMkLst>
            <pc:docMk/>
            <pc:sldMk cId="2717761811" sldId="374"/>
            <ac:spMk id="6" creationId="{00000000-0000-0000-0000-000000000000}"/>
          </ac:spMkLst>
        </pc:spChg>
        <pc:spChg chg="del">
          <ac:chgData name="FORTE Robert [Southern River College]" userId="fb834569-7589-4a7a-8d6a-f95d2d5f36a3" providerId="ADAL" clId="{BC590E26-8201-4879-8A38-66827DF2B974}" dt="2021-05-02T12:38:20.780" v="1344" actId="478"/>
          <ac:spMkLst>
            <pc:docMk/>
            <pc:sldMk cId="2717761811" sldId="374"/>
            <ac:spMk id="7" creationId="{00000000-0000-0000-0000-000000000000}"/>
          </ac:spMkLst>
        </pc:spChg>
        <pc:spChg chg="del">
          <ac:chgData name="FORTE Robert [Southern River College]" userId="fb834569-7589-4a7a-8d6a-f95d2d5f36a3" providerId="ADAL" clId="{BC590E26-8201-4879-8A38-66827DF2B974}" dt="2021-05-02T12:38:20.780" v="1344" actId="478"/>
          <ac:spMkLst>
            <pc:docMk/>
            <pc:sldMk cId="2717761811" sldId="374"/>
            <ac:spMk id="8" creationId="{00000000-0000-0000-0000-000000000000}"/>
          </ac:spMkLst>
        </pc:spChg>
        <pc:spChg chg="del">
          <ac:chgData name="FORTE Robert [Southern River College]" userId="fb834569-7589-4a7a-8d6a-f95d2d5f36a3" providerId="ADAL" clId="{BC590E26-8201-4879-8A38-66827DF2B974}" dt="2021-05-02T12:38:20.780" v="1344" actId="478"/>
          <ac:spMkLst>
            <pc:docMk/>
            <pc:sldMk cId="2717761811" sldId="374"/>
            <ac:spMk id="9" creationId="{00000000-0000-0000-0000-000000000000}"/>
          </ac:spMkLst>
        </pc:spChg>
        <pc:spChg chg="del mod">
          <ac:chgData name="FORTE Robert [Southern River College]" userId="fb834569-7589-4a7a-8d6a-f95d2d5f36a3" providerId="ADAL" clId="{BC590E26-8201-4879-8A38-66827DF2B974}" dt="2021-05-02T12:38:19.810" v="1343" actId="478"/>
          <ac:spMkLst>
            <pc:docMk/>
            <pc:sldMk cId="2717761811" sldId="374"/>
            <ac:spMk id="10" creationId="{00000000-0000-0000-0000-000000000000}"/>
          </ac:spMkLst>
        </pc:spChg>
        <pc:spChg chg="del">
          <ac:chgData name="FORTE Robert [Southern River College]" userId="fb834569-7589-4a7a-8d6a-f95d2d5f36a3" providerId="ADAL" clId="{BC590E26-8201-4879-8A38-66827DF2B974}" dt="2021-05-02T12:38:20.780" v="1344" actId="478"/>
          <ac:spMkLst>
            <pc:docMk/>
            <pc:sldMk cId="2717761811" sldId="374"/>
            <ac:spMk id="11" creationId="{00000000-0000-0000-0000-000000000000}"/>
          </ac:spMkLst>
        </pc:spChg>
        <pc:spChg chg="del">
          <ac:chgData name="FORTE Robert [Southern River College]" userId="fb834569-7589-4a7a-8d6a-f95d2d5f36a3" providerId="ADAL" clId="{BC590E26-8201-4879-8A38-66827DF2B974}" dt="2021-05-02T12:38:20.780" v="1344" actId="478"/>
          <ac:spMkLst>
            <pc:docMk/>
            <pc:sldMk cId="2717761811" sldId="374"/>
            <ac:spMk id="12" creationId="{00000000-0000-0000-0000-000000000000}"/>
          </ac:spMkLst>
        </pc:spChg>
        <pc:spChg chg="del">
          <ac:chgData name="FORTE Robert [Southern River College]" userId="fb834569-7589-4a7a-8d6a-f95d2d5f36a3" providerId="ADAL" clId="{BC590E26-8201-4879-8A38-66827DF2B974}" dt="2021-05-02T12:38:20.780" v="1344" actId="478"/>
          <ac:spMkLst>
            <pc:docMk/>
            <pc:sldMk cId="2717761811" sldId="374"/>
            <ac:spMk id="13" creationId="{00000000-0000-0000-0000-000000000000}"/>
          </ac:spMkLst>
        </pc:spChg>
        <pc:spChg chg="del">
          <ac:chgData name="FORTE Robert [Southern River College]" userId="fb834569-7589-4a7a-8d6a-f95d2d5f36a3" providerId="ADAL" clId="{BC590E26-8201-4879-8A38-66827DF2B974}" dt="2021-05-02T12:38:20.780" v="1344" actId="478"/>
          <ac:spMkLst>
            <pc:docMk/>
            <pc:sldMk cId="2717761811" sldId="374"/>
            <ac:spMk id="14" creationId="{00000000-0000-0000-0000-000000000000}"/>
          </ac:spMkLst>
        </pc:spChg>
        <pc:spChg chg="del">
          <ac:chgData name="FORTE Robert [Southern River College]" userId="fb834569-7589-4a7a-8d6a-f95d2d5f36a3" providerId="ADAL" clId="{BC590E26-8201-4879-8A38-66827DF2B974}" dt="2021-05-02T12:38:20.780" v="1344" actId="478"/>
          <ac:spMkLst>
            <pc:docMk/>
            <pc:sldMk cId="2717761811" sldId="374"/>
            <ac:spMk id="15" creationId="{00000000-0000-0000-0000-000000000000}"/>
          </ac:spMkLst>
        </pc:spChg>
        <pc:spChg chg="del">
          <ac:chgData name="FORTE Robert [Southern River College]" userId="fb834569-7589-4a7a-8d6a-f95d2d5f36a3" providerId="ADAL" clId="{BC590E26-8201-4879-8A38-66827DF2B974}" dt="2021-05-02T12:38:20.780" v="1344" actId="478"/>
          <ac:spMkLst>
            <pc:docMk/>
            <pc:sldMk cId="2717761811" sldId="374"/>
            <ac:spMk id="16" creationId="{00000000-0000-0000-0000-000000000000}"/>
          </ac:spMkLst>
        </pc:spChg>
        <pc:spChg chg="del">
          <ac:chgData name="FORTE Robert [Southern River College]" userId="fb834569-7589-4a7a-8d6a-f95d2d5f36a3" providerId="ADAL" clId="{BC590E26-8201-4879-8A38-66827DF2B974}" dt="2021-05-02T12:38:20.780" v="1344" actId="478"/>
          <ac:spMkLst>
            <pc:docMk/>
            <pc:sldMk cId="2717761811" sldId="374"/>
            <ac:spMk id="17" creationId="{00000000-0000-0000-0000-000000000000}"/>
          </ac:spMkLst>
        </pc:spChg>
        <pc:spChg chg="del">
          <ac:chgData name="FORTE Robert [Southern River College]" userId="fb834569-7589-4a7a-8d6a-f95d2d5f36a3" providerId="ADAL" clId="{BC590E26-8201-4879-8A38-66827DF2B974}" dt="2021-05-02T12:38:20.780" v="1344" actId="478"/>
          <ac:spMkLst>
            <pc:docMk/>
            <pc:sldMk cId="2717761811" sldId="374"/>
            <ac:spMk id="18" creationId="{00000000-0000-0000-0000-000000000000}"/>
          </ac:spMkLst>
        </pc:spChg>
        <pc:spChg chg="del">
          <ac:chgData name="FORTE Robert [Southern River College]" userId="fb834569-7589-4a7a-8d6a-f95d2d5f36a3" providerId="ADAL" clId="{BC590E26-8201-4879-8A38-66827DF2B974}" dt="2021-05-02T12:38:20.780" v="1344" actId="478"/>
          <ac:spMkLst>
            <pc:docMk/>
            <pc:sldMk cId="2717761811" sldId="374"/>
            <ac:spMk id="20" creationId="{00000000-0000-0000-0000-000000000000}"/>
          </ac:spMkLst>
        </pc:spChg>
        <pc:spChg chg="add mod">
          <ac:chgData name="FORTE Robert [Southern River College]" userId="fb834569-7589-4a7a-8d6a-f95d2d5f36a3" providerId="ADAL" clId="{BC590E26-8201-4879-8A38-66827DF2B974}" dt="2021-05-02T12:42:58.272" v="1384" actId="1076"/>
          <ac:spMkLst>
            <pc:docMk/>
            <pc:sldMk cId="2717761811" sldId="374"/>
            <ac:spMk id="24" creationId="{0ABE0FCB-B0A6-4878-AE79-A74FEAAF83C1}"/>
          </ac:spMkLst>
        </pc:spChg>
        <pc:spChg chg="del">
          <ac:chgData name="FORTE Robert [Southern River College]" userId="fb834569-7589-4a7a-8d6a-f95d2d5f36a3" providerId="ADAL" clId="{BC590E26-8201-4879-8A38-66827DF2B974}" dt="2021-05-02T12:38:19.479" v="1341" actId="478"/>
          <ac:spMkLst>
            <pc:docMk/>
            <pc:sldMk cId="2717761811" sldId="374"/>
            <ac:spMk id="46" creationId="{00000000-0000-0000-0000-000000000000}"/>
          </ac:spMkLst>
        </pc:spChg>
        <pc:spChg chg="del">
          <ac:chgData name="FORTE Robert [Southern River College]" userId="fb834569-7589-4a7a-8d6a-f95d2d5f36a3" providerId="ADAL" clId="{BC590E26-8201-4879-8A38-66827DF2B974}" dt="2021-05-02T12:38:20.780" v="1344" actId="478"/>
          <ac:spMkLst>
            <pc:docMk/>
            <pc:sldMk cId="2717761811" sldId="374"/>
            <ac:spMk id="48" creationId="{00000000-0000-0000-0000-000000000000}"/>
          </ac:spMkLst>
        </pc:spChg>
        <pc:picChg chg="add mod">
          <ac:chgData name="FORTE Robert [Southern River College]" userId="fb834569-7589-4a7a-8d6a-f95d2d5f36a3" providerId="ADAL" clId="{BC590E26-8201-4879-8A38-66827DF2B974}" dt="2021-05-02T12:42:42.455" v="1377" actId="1076"/>
          <ac:picMkLst>
            <pc:docMk/>
            <pc:sldMk cId="2717761811" sldId="374"/>
            <ac:picMk id="4" creationId="{4C7C0C9A-7D01-4B5F-B370-A947C5EC7360}"/>
          </ac:picMkLst>
        </pc:picChg>
        <pc:picChg chg="del">
          <ac:chgData name="FORTE Robert [Southern River College]" userId="fb834569-7589-4a7a-8d6a-f95d2d5f36a3" providerId="ADAL" clId="{BC590E26-8201-4879-8A38-66827DF2B974}" dt="2021-05-02T12:38:18.058" v="1340" actId="478"/>
          <ac:picMkLst>
            <pc:docMk/>
            <pc:sldMk cId="2717761811" sldId="374"/>
            <ac:picMk id="22" creationId="{57E43FB9-E8C6-476A-9FAC-2EC77CA75B21}"/>
          </ac:picMkLst>
        </pc:picChg>
      </pc:sldChg>
      <pc:sldChg chg="addSp delSp modSp add mod">
        <pc:chgData name="FORTE Robert [Southern River College]" userId="fb834569-7589-4a7a-8d6a-f95d2d5f36a3" providerId="ADAL" clId="{BC590E26-8201-4879-8A38-66827DF2B974}" dt="2021-05-02T12:43:34.070" v="1395" actId="1076"/>
        <pc:sldMkLst>
          <pc:docMk/>
          <pc:sldMk cId="3168518709" sldId="375"/>
        </pc:sldMkLst>
        <pc:spChg chg="add mod">
          <ac:chgData name="FORTE Robert [Southern River College]" userId="fb834569-7589-4a7a-8d6a-f95d2d5f36a3" providerId="ADAL" clId="{BC590E26-8201-4879-8A38-66827DF2B974}" dt="2021-05-02T12:43:34.070" v="1395" actId="1076"/>
          <ac:spMkLst>
            <pc:docMk/>
            <pc:sldMk cId="3168518709" sldId="375"/>
            <ac:spMk id="8" creationId="{C3B986C3-1525-4C45-ADB5-55BE5529E302}"/>
          </ac:spMkLst>
        </pc:spChg>
        <pc:picChg chg="add mod">
          <ac:chgData name="FORTE Robert [Southern River College]" userId="fb834569-7589-4a7a-8d6a-f95d2d5f36a3" providerId="ADAL" clId="{BC590E26-8201-4879-8A38-66827DF2B974}" dt="2021-05-02T12:42:26.993" v="1375" actId="1076"/>
          <ac:picMkLst>
            <pc:docMk/>
            <pc:sldMk cId="3168518709" sldId="375"/>
            <ac:picMk id="3" creationId="{1CAA0A73-73DB-4023-ACE7-274875F876D7}"/>
          </ac:picMkLst>
        </pc:picChg>
        <pc:picChg chg="del">
          <ac:chgData name="FORTE Robert [Southern River College]" userId="fb834569-7589-4a7a-8d6a-f95d2d5f36a3" providerId="ADAL" clId="{BC590E26-8201-4879-8A38-66827DF2B974}" dt="2021-05-02T12:41:49.358" v="1368" actId="478"/>
          <ac:picMkLst>
            <pc:docMk/>
            <pc:sldMk cId="3168518709" sldId="375"/>
            <ac:picMk id="4" creationId="{4C7C0C9A-7D01-4B5F-B370-A947C5EC7360}"/>
          </ac:picMkLst>
        </pc:picChg>
      </pc:sldChg>
      <pc:sldChg chg="addSp delSp modSp add mod">
        <pc:chgData name="FORTE Robert [Southern River College]" userId="fb834569-7589-4a7a-8d6a-f95d2d5f36a3" providerId="ADAL" clId="{BC590E26-8201-4879-8A38-66827DF2B974}" dt="2021-05-02T12:44:33.747" v="1413" actId="1076"/>
        <pc:sldMkLst>
          <pc:docMk/>
          <pc:sldMk cId="491355198" sldId="376"/>
        </pc:sldMkLst>
        <pc:spChg chg="mod ord">
          <ac:chgData name="FORTE Robert [Southern River College]" userId="fb834569-7589-4a7a-8d6a-f95d2d5f36a3" providerId="ADAL" clId="{BC590E26-8201-4879-8A38-66827DF2B974}" dt="2021-05-02T12:44:33.747" v="1413" actId="1076"/>
          <ac:spMkLst>
            <pc:docMk/>
            <pc:sldMk cId="491355198" sldId="376"/>
            <ac:spMk id="5" creationId="{3EEA3413-7ED9-4312-9587-DF045C435CE6}"/>
          </ac:spMkLst>
        </pc:spChg>
        <pc:spChg chg="add mod ord">
          <ac:chgData name="FORTE Robert [Southern River College]" userId="fb834569-7589-4a7a-8d6a-f95d2d5f36a3" providerId="ADAL" clId="{BC590E26-8201-4879-8A38-66827DF2B974}" dt="2021-05-02T12:44:29.596" v="1409" actId="166"/>
          <ac:spMkLst>
            <pc:docMk/>
            <pc:sldMk cId="491355198" sldId="376"/>
            <ac:spMk id="8" creationId="{718AD99C-C653-472F-BC57-9B38F8B97104}"/>
          </ac:spMkLst>
        </pc:spChg>
        <pc:picChg chg="del">
          <ac:chgData name="FORTE Robert [Southern River College]" userId="fb834569-7589-4a7a-8d6a-f95d2d5f36a3" providerId="ADAL" clId="{BC590E26-8201-4879-8A38-66827DF2B974}" dt="2021-05-02T12:43:05.498" v="1386" actId="478"/>
          <ac:picMkLst>
            <pc:docMk/>
            <pc:sldMk cId="491355198" sldId="376"/>
            <ac:picMk id="3" creationId="{1CAA0A73-73DB-4023-ACE7-274875F876D7}"/>
          </ac:picMkLst>
        </pc:picChg>
        <pc:picChg chg="add del mod">
          <ac:chgData name="FORTE Robert [Southern River College]" userId="fb834569-7589-4a7a-8d6a-f95d2d5f36a3" providerId="ADAL" clId="{BC590E26-8201-4879-8A38-66827DF2B974}" dt="2021-05-02T12:44:01.153" v="1405" actId="478"/>
          <ac:picMkLst>
            <pc:docMk/>
            <pc:sldMk cId="491355198" sldId="376"/>
            <ac:picMk id="4" creationId="{82F774FB-D731-4081-A666-BABDB31DE67B}"/>
          </ac:picMkLst>
        </pc:picChg>
        <pc:picChg chg="add mod">
          <ac:chgData name="FORTE Robert [Southern River College]" userId="fb834569-7589-4a7a-8d6a-f95d2d5f36a3" providerId="ADAL" clId="{BC590E26-8201-4879-8A38-66827DF2B974}" dt="2021-05-02T12:44:32.685" v="1412" actId="1076"/>
          <ac:picMkLst>
            <pc:docMk/>
            <pc:sldMk cId="491355198" sldId="376"/>
            <ac:picMk id="9" creationId="{B5238F4C-8FEE-40FC-B401-FB097241D411}"/>
          </ac:picMkLst>
        </pc:picChg>
      </pc:sldChg>
      <pc:sldChg chg="addSp delSp modSp add mod">
        <pc:chgData name="FORTE Robert [Southern River College]" userId="fb834569-7589-4a7a-8d6a-f95d2d5f36a3" providerId="ADAL" clId="{BC590E26-8201-4879-8A38-66827DF2B974}" dt="2021-05-02T12:45:12.421" v="1421" actId="1076"/>
        <pc:sldMkLst>
          <pc:docMk/>
          <pc:sldMk cId="683413326" sldId="377"/>
        </pc:sldMkLst>
        <pc:spChg chg="mod ord">
          <ac:chgData name="FORTE Robert [Southern River College]" userId="fb834569-7589-4a7a-8d6a-f95d2d5f36a3" providerId="ADAL" clId="{BC590E26-8201-4879-8A38-66827DF2B974}" dt="2021-05-02T12:45:12.421" v="1421" actId="1076"/>
          <ac:spMkLst>
            <pc:docMk/>
            <pc:sldMk cId="683413326" sldId="377"/>
            <ac:spMk id="5" creationId="{3EEA3413-7ED9-4312-9587-DF045C435CE6}"/>
          </ac:spMkLst>
        </pc:spChg>
        <pc:spChg chg="mod ord">
          <ac:chgData name="FORTE Robert [Southern River College]" userId="fb834569-7589-4a7a-8d6a-f95d2d5f36a3" providerId="ADAL" clId="{BC590E26-8201-4879-8A38-66827DF2B974}" dt="2021-05-02T12:45:11.333" v="1420" actId="1076"/>
          <ac:spMkLst>
            <pc:docMk/>
            <pc:sldMk cId="683413326" sldId="377"/>
            <ac:spMk id="8" creationId="{718AD99C-C653-472F-BC57-9B38F8B97104}"/>
          </ac:spMkLst>
        </pc:spChg>
        <pc:picChg chg="add mod">
          <ac:chgData name="FORTE Robert [Southern River College]" userId="fb834569-7589-4a7a-8d6a-f95d2d5f36a3" providerId="ADAL" clId="{BC590E26-8201-4879-8A38-66827DF2B974}" dt="2021-05-02T12:45:02.022" v="1416" actId="14100"/>
          <ac:picMkLst>
            <pc:docMk/>
            <pc:sldMk cId="683413326" sldId="377"/>
            <ac:picMk id="3" creationId="{9367B5E2-9615-44C4-BF88-F8DC1726CBA2}"/>
          </ac:picMkLst>
        </pc:picChg>
        <pc:picChg chg="del">
          <ac:chgData name="FORTE Robert [Southern River College]" userId="fb834569-7589-4a7a-8d6a-f95d2d5f36a3" providerId="ADAL" clId="{BC590E26-8201-4879-8A38-66827DF2B974}" dt="2021-05-02T12:43:51.616" v="1403" actId="478"/>
          <ac:picMkLst>
            <pc:docMk/>
            <pc:sldMk cId="683413326" sldId="377"/>
            <ac:picMk id="4" creationId="{82F774FB-D731-4081-A666-BABDB31DE67B}"/>
          </ac:picMkLst>
        </pc:picChg>
      </pc:sldChg>
      <pc:sldChg chg="new del">
        <pc:chgData name="FORTE Robert [Southern River College]" userId="fb834569-7589-4a7a-8d6a-f95d2d5f36a3" providerId="ADAL" clId="{BC590E26-8201-4879-8A38-66827DF2B974}" dt="2021-05-02T12:43:49.037" v="1401" actId="680"/>
        <pc:sldMkLst>
          <pc:docMk/>
          <pc:sldMk cId="3691509145" sldId="377"/>
        </pc:sldMkLst>
      </pc:sldChg>
      <pc:sldChg chg="del">
        <pc:chgData name="FORTE Robert [Southern River College]" userId="fb834569-7589-4a7a-8d6a-f95d2d5f36a3" providerId="ADAL" clId="{BC590E26-8201-4879-8A38-66827DF2B974}" dt="2021-04-26T13:09:48.242" v="0" actId="47"/>
        <pc:sldMkLst>
          <pc:docMk/>
          <pc:sldMk cId="2708597685" sldId="494"/>
        </pc:sldMkLst>
      </pc:sldChg>
      <pc:sldChg chg="del">
        <pc:chgData name="FORTE Robert [Southern River College]" userId="fb834569-7589-4a7a-8d6a-f95d2d5f36a3" providerId="ADAL" clId="{BC590E26-8201-4879-8A38-66827DF2B974}" dt="2021-04-26T13:09:48.242" v="0" actId="47"/>
        <pc:sldMkLst>
          <pc:docMk/>
          <pc:sldMk cId="2640505483" sldId="698"/>
        </pc:sldMkLst>
      </pc:sldChg>
      <pc:sldChg chg="del">
        <pc:chgData name="FORTE Robert [Southern River College]" userId="fb834569-7589-4a7a-8d6a-f95d2d5f36a3" providerId="ADAL" clId="{BC590E26-8201-4879-8A38-66827DF2B974}" dt="2021-04-26T13:09:48.242" v="0" actId="47"/>
        <pc:sldMkLst>
          <pc:docMk/>
          <pc:sldMk cId="2922287112" sldId="699"/>
        </pc:sldMkLst>
      </pc:sldChg>
      <pc:sldChg chg="del">
        <pc:chgData name="FORTE Robert [Southern River College]" userId="fb834569-7589-4a7a-8d6a-f95d2d5f36a3" providerId="ADAL" clId="{BC590E26-8201-4879-8A38-66827DF2B974}" dt="2021-04-26T13:09:48.242" v="0" actId="47"/>
        <pc:sldMkLst>
          <pc:docMk/>
          <pc:sldMk cId="3639701670" sldId="700"/>
        </pc:sldMkLst>
      </pc:sldChg>
      <pc:sldChg chg="del">
        <pc:chgData name="FORTE Robert [Southern River College]" userId="fb834569-7589-4a7a-8d6a-f95d2d5f36a3" providerId="ADAL" clId="{BC590E26-8201-4879-8A38-66827DF2B974}" dt="2021-04-26T13:09:48.242" v="0" actId="47"/>
        <pc:sldMkLst>
          <pc:docMk/>
          <pc:sldMk cId="36847414" sldId="701"/>
        </pc:sldMkLst>
      </pc:sldChg>
      <pc:sldChg chg="del">
        <pc:chgData name="FORTE Robert [Southern River College]" userId="fb834569-7589-4a7a-8d6a-f95d2d5f36a3" providerId="ADAL" clId="{BC590E26-8201-4879-8A38-66827DF2B974}" dt="2021-04-26T13:09:48.242" v="0" actId="47"/>
        <pc:sldMkLst>
          <pc:docMk/>
          <pc:sldMk cId="3803822238" sldId="702"/>
        </pc:sldMkLst>
      </pc:sldChg>
      <pc:sldChg chg="del">
        <pc:chgData name="FORTE Robert [Southern River College]" userId="fb834569-7589-4a7a-8d6a-f95d2d5f36a3" providerId="ADAL" clId="{BC590E26-8201-4879-8A38-66827DF2B974}" dt="2021-04-26T13:09:48.242" v="0" actId="47"/>
        <pc:sldMkLst>
          <pc:docMk/>
          <pc:sldMk cId="3859958223" sldId="703"/>
        </pc:sldMkLst>
      </pc:sldChg>
      <pc:sldChg chg="del">
        <pc:chgData name="FORTE Robert [Southern River College]" userId="fb834569-7589-4a7a-8d6a-f95d2d5f36a3" providerId="ADAL" clId="{BC590E26-8201-4879-8A38-66827DF2B974}" dt="2021-04-26T13:09:48.242" v="0" actId="47"/>
        <pc:sldMkLst>
          <pc:docMk/>
          <pc:sldMk cId="939276128" sldId="704"/>
        </pc:sldMkLst>
      </pc:sldChg>
      <pc:sldChg chg="del">
        <pc:chgData name="FORTE Robert [Southern River College]" userId="fb834569-7589-4a7a-8d6a-f95d2d5f36a3" providerId="ADAL" clId="{BC590E26-8201-4879-8A38-66827DF2B974}" dt="2021-04-26T13:09:48.242" v="0" actId="47"/>
        <pc:sldMkLst>
          <pc:docMk/>
          <pc:sldMk cId="3805773110" sldId="705"/>
        </pc:sldMkLst>
      </pc:sldChg>
      <pc:sldChg chg="del">
        <pc:chgData name="FORTE Robert [Southern River College]" userId="fb834569-7589-4a7a-8d6a-f95d2d5f36a3" providerId="ADAL" clId="{BC590E26-8201-4879-8A38-66827DF2B974}" dt="2021-04-26T13:09:48.242" v="0" actId="47"/>
        <pc:sldMkLst>
          <pc:docMk/>
          <pc:sldMk cId="550930052" sldId="706"/>
        </pc:sldMkLst>
      </pc:sldChg>
      <pc:sldChg chg="del">
        <pc:chgData name="FORTE Robert [Southern River College]" userId="fb834569-7589-4a7a-8d6a-f95d2d5f36a3" providerId="ADAL" clId="{BC590E26-8201-4879-8A38-66827DF2B974}" dt="2021-04-26T13:09:48.242" v="0" actId="47"/>
        <pc:sldMkLst>
          <pc:docMk/>
          <pc:sldMk cId="2721334301" sldId="70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41EF26-2BC9-406D-AB6C-2858134FECC3}" type="datetimeFigureOut">
              <a:rPr lang="en-AU" smtClean="0"/>
              <a:t>2/05/2021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EAA072-D16F-4936-92F1-736138AC72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4377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F20AC-44F6-483E-AF43-2548FB46F37E}" type="slidenum">
              <a:rPr lang="en-GB">
                <a:solidFill>
                  <a:prstClr val="black"/>
                </a:solidFill>
              </a:rPr>
              <a:pPr/>
              <a:t>22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4017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F20AC-44F6-483E-AF43-2548FB46F37E}" type="slidenum">
              <a:rPr lang="en-GB">
                <a:solidFill>
                  <a:prstClr val="black"/>
                </a:solidFill>
              </a:rPr>
              <a:pPr/>
              <a:t>23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4017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F20AC-44F6-483E-AF43-2548FB46F37E}" type="slidenum">
              <a:rPr lang="en-GB">
                <a:solidFill>
                  <a:prstClr val="black"/>
                </a:solidFill>
              </a:rPr>
              <a:pPr/>
              <a:t>24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4017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f01b84ea9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f01b84ea9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42896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f01b84ea9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f01b84ea9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42067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f01b84ea9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f01b84ea9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30365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f01b84ea9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f01b84ea9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88901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F20AC-44F6-483E-AF43-2548FB46F37E}" type="slidenum">
              <a:rPr lang="en-GB">
                <a:solidFill>
                  <a:prstClr val="black"/>
                </a:solidFill>
              </a:rPr>
              <a:pPr/>
              <a:t>36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8688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F20AC-44F6-483E-AF43-2548FB46F37E}" type="slidenum">
              <a:rPr lang="en-GB">
                <a:solidFill>
                  <a:prstClr val="black"/>
                </a:solidFill>
              </a:rPr>
              <a:pPr/>
              <a:t>37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1237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F20AC-44F6-483E-AF43-2548FB46F37E}" type="slidenum">
              <a:rPr lang="en-GB">
                <a:solidFill>
                  <a:prstClr val="black"/>
                </a:solidFill>
              </a:rPr>
              <a:pPr/>
              <a:t>38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050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f01b84ea9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f01b84ea9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F20AC-44F6-483E-AF43-2548FB46F37E}" type="slidenum">
              <a:rPr lang="en-GB">
                <a:solidFill>
                  <a:prstClr val="black"/>
                </a:solidFill>
              </a:rPr>
              <a:pPr/>
              <a:t>39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717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f01b84ea9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f01b84ea9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9097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f01b84ea9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f01b84ea9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5145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f01b84ea9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f01b84ea9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5496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f01b84ea9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f01b84ea9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9306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f01b84ea9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f01b84ea9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1502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F20AC-44F6-483E-AF43-2548FB46F37E}" type="slidenum">
              <a:rPr lang="en-GB">
                <a:solidFill>
                  <a:prstClr val="black"/>
                </a:solidFill>
              </a:rPr>
              <a:pPr/>
              <a:t>20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4017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F20AC-44F6-483E-AF43-2548FB46F37E}" type="slidenum">
              <a:rPr lang="en-GB">
                <a:solidFill>
                  <a:prstClr val="black"/>
                </a:solidFill>
              </a:rPr>
              <a:pPr/>
              <a:t>21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401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15600" y="522867"/>
            <a:ext cx="11360800" cy="35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15600" y="5187200"/>
            <a:ext cx="11360800" cy="9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ily Review" type="blank">
  <p:cSld name="Daily Review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90" name="Google Shape;190;p38"/>
          <p:cNvSpPr txBox="1"/>
          <p:nvPr/>
        </p:nvSpPr>
        <p:spPr>
          <a:xfrm rot="-5400000">
            <a:off x="-759567" y="3199400"/>
            <a:ext cx="2118800" cy="4592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33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DAILY REVIEW</a:t>
            </a:r>
            <a:endParaRPr sz="2133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1" name="Google Shape;191;p38"/>
          <p:cNvSpPr txBox="1">
            <a:spLocks noGrp="1"/>
          </p:cNvSpPr>
          <p:nvPr>
            <p:ph type="body" idx="1"/>
          </p:nvPr>
        </p:nvSpPr>
        <p:spPr>
          <a:xfrm>
            <a:off x="945933" y="754933"/>
            <a:ext cx="6830800" cy="54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80537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pt Development">
  <p:cSld name="Concept Developm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1" name="Google Shape;41;p7"/>
          <p:cNvSpPr txBox="1"/>
          <p:nvPr/>
        </p:nvSpPr>
        <p:spPr>
          <a:xfrm rot="-5400000">
            <a:off x="-1519167" y="3199400"/>
            <a:ext cx="3638000" cy="4592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2133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CONCEPT DEVELOPMENT</a:t>
            </a:r>
            <a:endParaRPr sz="2133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" name="Google Shape;42;p7"/>
          <p:cNvSpPr/>
          <p:nvPr/>
        </p:nvSpPr>
        <p:spPr>
          <a:xfrm>
            <a:off x="61133" y="309233"/>
            <a:ext cx="8907200" cy="564000"/>
          </a:xfrm>
          <a:prstGeom prst="rect">
            <a:avLst/>
          </a:prstGeom>
          <a:solidFill>
            <a:srgbClr val="019D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127333" y="354733"/>
            <a:ext cx="8786400" cy="4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736733" y="1136933"/>
            <a:ext cx="8231600" cy="5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828754" lvl="2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2438339" lvl="3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3047924" lvl="4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3657509" lvl="5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4267093" lvl="6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4876678" lvl="7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5486263" lvl="8" indent="-423323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5291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 userDrawn="1"/>
        </p:nvSpPr>
        <p:spPr>
          <a:xfrm>
            <a:off x="8407154" y="510466"/>
            <a:ext cx="3373515" cy="5704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10312" indent="-210312" algn="l" defTabSz="91440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438912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676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905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1338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  <a:lvl6pPr marL="13624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10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19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48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Radiation</a:t>
            </a:r>
            <a:r>
              <a:rPr kumimoji="0" lang="en-US" sz="3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marL="210312" marR="0" lvl="0" indent="-210312" algn="l" defTabSz="914400" rtl="0" eaLnBrk="1" fontAlgn="auto" latinLnBrk="0" hangingPunct="1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Energy transmitted in waves or a stream of particles</a:t>
            </a:r>
          </a:p>
          <a:p>
            <a:pPr marL="210312" marR="0" lvl="0" indent="-210312" algn="l" defTabSz="914400" rtl="0" eaLnBrk="1" fontAlgn="auto" latinLnBrk="0" hangingPunct="1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10312" marR="0" lvl="0" indent="-210312" algn="l" defTabSz="914400" rtl="0" eaLnBrk="1" fontAlgn="auto" latinLnBrk="0" hangingPunct="1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Travels through space and other types of matter</a:t>
            </a:r>
          </a:p>
        </p:txBody>
      </p:sp>
      <p:pic>
        <p:nvPicPr>
          <p:cNvPr id="5" name="Picture 4" descr="http://i.stack.imgur.com/1LHed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675" y="975237"/>
            <a:ext cx="5702920" cy="3571248"/>
          </a:xfrm>
          <a:prstGeom prst="rect">
            <a:avLst/>
          </a:prstGeom>
          <a:noFill/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E712A75-FB4B-4DB5-A2B5-C866C05925E0}"/>
              </a:ext>
            </a:extLst>
          </p:cNvPr>
          <p:cNvSpPr/>
          <p:nvPr userDrawn="1"/>
        </p:nvSpPr>
        <p:spPr>
          <a:xfrm>
            <a:off x="564510" y="4551624"/>
            <a:ext cx="2834640" cy="1823359"/>
          </a:xfrm>
          <a:prstGeom prst="roundRect">
            <a:avLst/>
          </a:prstGeom>
          <a:noFill/>
          <a:ln>
            <a:solidFill>
              <a:srgbClr val="99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t"/>
          <a:lstStyle/>
          <a:p>
            <a:pPr algn="ctr"/>
            <a:r>
              <a:rPr lang="en-US" sz="1400">
                <a:solidFill>
                  <a:srgbClr val="9900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What is radiation?</a:t>
            </a:r>
            <a:endParaRPr lang="en-US" sz="1400" dirty="0">
              <a:solidFill>
                <a:srgbClr val="9900CC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67A3D58-EB39-45A1-8886-10DA9061862C}"/>
              </a:ext>
            </a:extLst>
          </p:cNvPr>
          <p:cNvSpPr/>
          <p:nvPr userDrawn="1"/>
        </p:nvSpPr>
        <p:spPr>
          <a:xfrm>
            <a:off x="4366768" y="4546486"/>
            <a:ext cx="2834640" cy="1823359"/>
          </a:xfrm>
          <a:prstGeom prst="roundRect">
            <a:avLst/>
          </a:prstGeom>
          <a:noFill/>
          <a:ln>
            <a:solidFill>
              <a:srgbClr val="99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t"/>
          <a:lstStyle/>
          <a:p>
            <a:pPr algn="ctr"/>
            <a:r>
              <a:rPr lang="en-US" sz="1400">
                <a:solidFill>
                  <a:srgbClr val="9900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How does this image show radiation?</a:t>
            </a:r>
            <a:endParaRPr lang="en-US" sz="1400" dirty="0">
              <a:solidFill>
                <a:srgbClr val="9900CC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249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 userDrawn="1"/>
        </p:nvSpPr>
        <p:spPr>
          <a:xfrm>
            <a:off x="8306886" y="588146"/>
            <a:ext cx="3518170" cy="5681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10312" indent="-210312" algn="l" defTabSz="91440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438912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676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905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1338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  <a:lvl6pPr marL="13624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10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19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48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Convection</a:t>
            </a:r>
            <a:r>
              <a:rPr kumimoji="0" lang="en-US" sz="3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marL="210312" marR="0" lvl="0" indent="-210312" algn="l" defTabSz="914400" rtl="0" eaLnBrk="1" fontAlgn="auto" latinLnBrk="0" hangingPunct="1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transfer of thermal energy through a fluid (gas or liquid)</a:t>
            </a:r>
          </a:p>
          <a:p>
            <a:pPr marL="210312" marR="0" lvl="0" indent="-210312" algn="l" defTabSz="914400" rtl="0" eaLnBrk="1" fontAlgn="auto" latinLnBrk="0" hangingPunct="1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10312" marR="0" lvl="0" indent="-210312" algn="l" defTabSz="914400" rtl="0" eaLnBrk="1" fontAlgn="auto" latinLnBrk="0" hangingPunct="1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Due to differences in density</a:t>
            </a:r>
          </a:p>
          <a:p>
            <a:pPr marL="210312" marR="0" lvl="0" indent="-210312" algn="l" defTabSz="914400" rtl="0" eaLnBrk="1" fontAlgn="auto" latinLnBrk="0" hangingPunct="1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10312" marR="0" lvl="0" indent="-210312" algn="l" defTabSz="914400" rtl="0" eaLnBrk="1" fontAlgn="auto" latinLnBrk="0" hangingPunct="1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Hot fluid rises while cold fluid sinks.  </a:t>
            </a:r>
          </a:p>
        </p:txBody>
      </p:sp>
      <p:pic>
        <p:nvPicPr>
          <p:cNvPr id="5" name="Picture 4" descr="https://upload.wikimedia.org/wikipedia/commons/thumb/f/f5/ConvectionCells.svg/1280px-ConvectionCells.svg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6945" y="1781683"/>
            <a:ext cx="4078157" cy="3671934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 userDrawn="1"/>
        </p:nvSpPr>
        <p:spPr>
          <a:xfrm>
            <a:off x="797123" y="1003239"/>
            <a:ext cx="3217797" cy="400110"/>
          </a:xfrm>
          <a:prstGeom prst="rect">
            <a:avLst/>
          </a:prstGeom>
          <a:solidFill>
            <a:srgbClr val="FF0000"/>
          </a:solidFill>
          <a:ln w="25400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rPr>
              <a:t>Red (hot) rises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797123" y="4384891"/>
            <a:ext cx="3217797" cy="400110"/>
          </a:xfrm>
          <a:prstGeom prst="rect">
            <a:avLst/>
          </a:prstGeom>
          <a:solidFill>
            <a:srgbClr val="00B0F0"/>
          </a:solidFill>
          <a:ln w="25400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rPr>
              <a:t>Blue (cold) sinks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5BE067A-3C04-4A51-99B6-489815CC99AC}"/>
              </a:ext>
            </a:extLst>
          </p:cNvPr>
          <p:cNvSpPr/>
          <p:nvPr userDrawn="1"/>
        </p:nvSpPr>
        <p:spPr>
          <a:xfrm>
            <a:off x="4873841" y="1254050"/>
            <a:ext cx="2672178" cy="4727203"/>
          </a:xfrm>
          <a:prstGeom prst="roundRect">
            <a:avLst/>
          </a:prstGeom>
          <a:noFill/>
          <a:ln>
            <a:solidFill>
              <a:srgbClr val="99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1210CD-5A4E-4903-8D0E-F3B57928EF56}"/>
              </a:ext>
            </a:extLst>
          </p:cNvPr>
          <p:cNvSpPr txBox="1"/>
          <p:nvPr userDrawn="1"/>
        </p:nvSpPr>
        <p:spPr>
          <a:xfrm>
            <a:off x="4873841" y="1003239"/>
            <a:ext cx="267217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9900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What is convection?</a:t>
            </a:r>
          </a:p>
          <a:p>
            <a:pPr algn="ctr"/>
            <a:endParaRPr lang="en-US" sz="1400" dirty="0">
              <a:solidFill>
                <a:srgbClr val="9900CC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endParaRPr lang="en-US" sz="1400" dirty="0">
              <a:solidFill>
                <a:srgbClr val="9900CC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endParaRPr lang="en-US" sz="1400" dirty="0">
              <a:solidFill>
                <a:srgbClr val="9900CC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endParaRPr lang="en-US" sz="1400" dirty="0">
              <a:solidFill>
                <a:srgbClr val="9900CC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endParaRPr lang="en-US" sz="1400" dirty="0">
              <a:solidFill>
                <a:srgbClr val="9900CC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endParaRPr lang="en-US" sz="1400" dirty="0">
              <a:solidFill>
                <a:srgbClr val="9900CC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endParaRPr lang="en-US" sz="1400" dirty="0">
              <a:solidFill>
                <a:srgbClr val="9900CC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r>
              <a:rPr lang="en-US" sz="1400" dirty="0">
                <a:solidFill>
                  <a:srgbClr val="9900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How does this image show convection?</a:t>
            </a:r>
          </a:p>
        </p:txBody>
      </p:sp>
    </p:spTree>
    <p:extLst>
      <p:ext uri="{BB962C8B-B14F-4D97-AF65-F5344CB8AC3E}">
        <p14:creationId xmlns:p14="http://schemas.microsoft.com/office/powerpoint/2010/main" val="1028569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 userDrawn="1"/>
        </p:nvSpPr>
        <p:spPr>
          <a:xfrm>
            <a:off x="416528" y="1100552"/>
            <a:ext cx="6321624" cy="5013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10312" indent="-210312" algn="l" defTabSz="91440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438912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676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905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1338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  <a:lvl6pPr marL="13624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10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19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48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Conduction </a:t>
            </a:r>
          </a:p>
          <a:p>
            <a:pPr marL="210312" marR="0" lvl="0" indent="-210312" algn="l" defTabSz="914400" rtl="0" eaLnBrk="1" fontAlgn="auto" latinLnBrk="0" hangingPunct="1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movement of heat or electricity through matter</a:t>
            </a:r>
          </a:p>
          <a:p>
            <a:pPr marL="210312" marR="0" lvl="0" indent="-210312" algn="l" defTabSz="914400" rtl="0" eaLnBrk="1" fontAlgn="auto" latinLnBrk="0" hangingPunct="1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Solids are good  conductors, particularly  metals. </a:t>
            </a:r>
          </a:p>
        </p:txBody>
      </p:sp>
      <p:pic>
        <p:nvPicPr>
          <p:cNvPr id="5" name="Picture 2" descr="http://upload.wikimedia.org/wikipedia/commons/d/d8/Cup_for_Heat_Conduction_2010-08-17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84352" y="2974020"/>
            <a:ext cx="2110557" cy="3303956"/>
          </a:xfrm>
          <a:prstGeom prst="rect">
            <a:avLst/>
          </a:prstGeom>
          <a:noFill/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15DA5A1-5D14-41A7-A578-EE36187724BA}"/>
              </a:ext>
            </a:extLst>
          </p:cNvPr>
          <p:cNvSpPr txBox="1">
            <a:spLocks/>
          </p:cNvSpPr>
          <p:nvPr userDrawn="1"/>
        </p:nvSpPr>
        <p:spPr>
          <a:xfrm>
            <a:off x="8306887" y="588146"/>
            <a:ext cx="2683669" cy="5681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10312" indent="-210312" algn="l" defTabSz="91440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438912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676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905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1338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  <a:lvl6pPr marL="13624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10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19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48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is conduction?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 does the image to the left show conduction?</a:t>
            </a:r>
          </a:p>
        </p:txBody>
      </p:sp>
    </p:spTree>
    <p:extLst>
      <p:ext uri="{BB962C8B-B14F-4D97-AF65-F5344CB8AC3E}">
        <p14:creationId xmlns:p14="http://schemas.microsoft.com/office/powerpoint/2010/main" val="1881421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 build="p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390467"/>
            <a:ext cx="11360800" cy="10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638233"/>
            <a:ext cx="11360800" cy="4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333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333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333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333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333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333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333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333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833" r:id="rId2"/>
    <p:sldLayoutId id="2147483834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01AC2B7-4164-4556-92E1-41442BB7A40A}"/>
              </a:ext>
            </a:extLst>
          </p:cNvPr>
          <p:cNvSpPr/>
          <p:nvPr userDrawn="1"/>
        </p:nvSpPr>
        <p:spPr>
          <a:xfrm>
            <a:off x="1609344" y="6572250"/>
            <a:ext cx="10582656" cy="285750"/>
          </a:xfrm>
          <a:prstGeom prst="rect">
            <a:avLst/>
          </a:prstGeom>
          <a:solidFill>
            <a:srgbClr val="CCCCFF"/>
          </a:solidFill>
          <a:ln>
            <a:solidFill>
              <a:srgbClr val="CC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 dirty="0">
              <a:solidFill>
                <a:schemeClr val="accent1">
                  <a:lumMod val="75000"/>
                </a:schemeClr>
              </a:solidFill>
              <a:latin typeface="Verdana" panose="020B060403050404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C0A6FF-F004-46DB-A380-78BFA36177F9}"/>
              </a:ext>
            </a:extLst>
          </p:cNvPr>
          <p:cNvSpPr txBox="1"/>
          <p:nvPr userDrawn="1"/>
        </p:nvSpPr>
        <p:spPr>
          <a:xfrm>
            <a:off x="-21336" y="5224790"/>
            <a:ext cx="17856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9900CC"/>
                </a:solidFill>
                <a:latin typeface="Verdana" panose="020B0604030504040204" pitchFamily="34" charset="0"/>
              </a:rPr>
              <a:t>© Kesler Science, LLC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E91FB8-347D-4CC5-AE21-D41468F38B4F}"/>
              </a:ext>
            </a:extLst>
          </p:cNvPr>
          <p:cNvSpPr/>
          <p:nvPr userDrawn="1"/>
        </p:nvSpPr>
        <p:spPr>
          <a:xfrm>
            <a:off x="7882648" y="0"/>
            <a:ext cx="4309353" cy="6858000"/>
          </a:xfrm>
          <a:prstGeom prst="rect">
            <a:avLst/>
          </a:prstGeom>
          <a:solidFill>
            <a:srgbClr val="9900CC"/>
          </a:solidFill>
          <a:ln>
            <a:solidFill>
              <a:srgbClr val="99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600" dirty="0">
              <a:latin typeface="Verdana" panose="020B060403050404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B56F3E-3291-40E6-AE69-E86184E33C23}"/>
              </a:ext>
            </a:extLst>
          </p:cNvPr>
          <p:cNvSpPr txBox="1">
            <a:spLocks/>
          </p:cNvSpPr>
          <p:nvPr userDrawn="1"/>
        </p:nvSpPr>
        <p:spPr>
          <a:xfrm>
            <a:off x="0" y="19237"/>
            <a:ext cx="7882648" cy="906671"/>
          </a:xfrm>
          <a:prstGeom prst="rect">
            <a:avLst/>
          </a:prstGeom>
        </p:spPr>
        <p:txBody>
          <a:bodyPr vert="horz" lIns="73152" tIns="36576" rIns="73152" bIns="36576" rtlCol="0" anchor="b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400" b="0" i="0" kern="1200">
                <a:solidFill>
                  <a:schemeClr val="accent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algn="ctr"/>
            <a:r>
              <a:rPr lang="en-US" sz="3200" b="1" dirty="0">
                <a:solidFill>
                  <a:srgbClr val="9900C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Conduction, Convection,</a:t>
            </a:r>
            <a:r>
              <a:rPr lang="en-US" sz="3200" b="1" baseline="0" dirty="0">
                <a:solidFill>
                  <a:srgbClr val="9900C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Radiation</a:t>
            </a:r>
            <a:endParaRPr lang="en-US" sz="3200" b="1" dirty="0">
              <a:solidFill>
                <a:srgbClr val="9900CC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352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1" r:id="rId2"/>
    <p:sldLayoutId id="2147483830" r:id="rId3"/>
  </p:sldLayoutIdLst>
  <p:hf sldNum="0" hdr="0" ftr="0" dt="0"/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6"/>
          <p:cNvSpPr txBox="1">
            <a:spLocks noGrp="1"/>
          </p:cNvSpPr>
          <p:nvPr>
            <p:ph type="ctrTitle"/>
          </p:nvPr>
        </p:nvSpPr>
        <p:spPr>
          <a:xfrm>
            <a:off x="415600" y="522867"/>
            <a:ext cx="11360800" cy="358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dirty="0">
                <a:latin typeface="Century Gothic"/>
                <a:ea typeface="Century Gothic"/>
                <a:cs typeface="Century Gothic"/>
                <a:sym typeface="Century Gothic"/>
              </a:rPr>
              <a:t>Year 9 Science Daily Review Slides</a:t>
            </a:r>
            <a:endParaRPr sz="88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36127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4A9659-1B9B-4AC9-81E2-407034E00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028" y="96322"/>
            <a:ext cx="5581944" cy="530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545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E7D49D-5ABE-429B-9AF9-73790DAC5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442" y="282232"/>
            <a:ext cx="10499115" cy="473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28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1768397E-E0C5-45EE-B57E-B12F6B1E6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006" y="984012"/>
            <a:ext cx="5048076" cy="453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A6EA59-862B-4423-B288-04E8A0B11913}"/>
              </a:ext>
            </a:extLst>
          </p:cNvPr>
          <p:cNvSpPr txBox="1"/>
          <p:nvPr/>
        </p:nvSpPr>
        <p:spPr>
          <a:xfrm>
            <a:off x="789264" y="511728"/>
            <a:ext cx="62917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Protons</a:t>
            </a:r>
            <a:r>
              <a:rPr lang="en-US" sz="3600" dirty="0">
                <a:solidFill>
                  <a:srgbClr val="0070C0"/>
                </a:solidFill>
                <a:latin typeface="Century Gothic" panose="020B0502020202020204" pitchFamily="34" charset="0"/>
              </a:rPr>
              <a:t> and </a:t>
            </a:r>
            <a:r>
              <a:rPr lang="en-US" sz="36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Neutrons</a:t>
            </a:r>
            <a:r>
              <a:rPr lang="en-US" sz="3600" dirty="0">
                <a:solidFill>
                  <a:srgbClr val="0070C0"/>
                </a:solidFill>
                <a:latin typeface="Century Gothic" panose="020B0502020202020204" pitchFamily="34" charset="0"/>
              </a:rPr>
              <a:t> make up the nucleus, which is at the </a:t>
            </a:r>
            <a:r>
              <a:rPr lang="en-US" sz="36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centre</a:t>
            </a:r>
            <a:r>
              <a:rPr lang="en-US" sz="3600" dirty="0">
                <a:solidFill>
                  <a:srgbClr val="0070C0"/>
                </a:solidFill>
                <a:latin typeface="Century Gothic" panose="020B0502020202020204" pitchFamily="34" charset="0"/>
              </a:rPr>
              <a:t> of the atom. </a:t>
            </a:r>
            <a:endParaRPr lang="en-AU" sz="3600" dirty="0">
              <a:solidFill>
                <a:srgbClr val="0070C0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B461B-E460-40E7-8555-7B6C6477470D}"/>
              </a:ext>
            </a:extLst>
          </p:cNvPr>
          <p:cNvSpPr txBox="1"/>
          <p:nvPr/>
        </p:nvSpPr>
        <p:spPr>
          <a:xfrm>
            <a:off x="789264" y="3608663"/>
            <a:ext cx="60442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Electrons</a:t>
            </a:r>
            <a:r>
              <a:rPr lang="en-US" sz="3600" dirty="0">
                <a:solidFill>
                  <a:srgbClr val="0070C0"/>
                </a:solidFill>
                <a:latin typeface="Century Gothic" panose="020B0502020202020204" pitchFamily="34" charset="0"/>
              </a:rPr>
              <a:t> are found in orbitals (or shells) around the </a:t>
            </a:r>
            <a:r>
              <a:rPr lang="en-US" sz="36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outside of the nucleus</a:t>
            </a:r>
            <a:endParaRPr lang="en-AU" sz="36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498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0B7B332-DD24-4CC8-8787-EBDD85935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5933" y="754933"/>
            <a:ext cx="10337260" cy="54628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Protons </a:t>
            </a:r>
            <a:r>
              <a:rPr kumimoji="0" lang="en-US" sz="4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are positively charged (+1)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400" kern="1200" dirty="0">
              <a:solidFill>
                <a:srgbClr val="0070C0"/>
              </a:solidFill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400" kern="1200" dirty="0">
              <a:solidFill>
                <a:srgbClr val="0070C0"/>
              </a:solidFill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kern="1200" dirty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Electrons</a:t>
            </a:r>
            <a:r>
              <a:rPr lang="en-US" sz="4400" kern="1200" dirty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 are negatively charged (-1)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n-US" sz="4400" kern="1200" dirty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</a:br>
            <a:endParaRPr lang="en-US" sz="4400" kern="1200" dirty="0">
              <a:solidFill>
                <a:srgbClr val="0070C0"/>
              </a:solidFill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kern="1200" dirty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Neutrons</a:t>
            </a:r>
            <a:r>
              <a:rPr lang="en-US" sz="4400" kern="1200" dirty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 have no charge (0)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229954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A008B6-9DCD-426C-AD01-A5578C7C5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47" y="959096"/>
            <a:ext cx="11417144" cy="285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29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7"/>
          <p:cNvSpPr txBox="1">
            <a:spLocks noGrp="1"/>
          </p:cNvSpPr>
          <p:nvPr>
            <p:ph type="body" idx="1"/>
          </p:nvPr>
        </p:nvSpPr>
        <p:spPr>
          <a:xfrm>
            <a:off x="666200" y="754933"/>
            <a:ext cx="11276400" cy="546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buNone/>
            </a:pPr>
            <a:r>
              <a:rPr lang="en" sz="3200" dirty="0"/>
              <a:t>Repeat the opposite word/phrase.</a:t>
            </a:r>
            <a:endParaRPr sz="3200" dirty="0"/>
          </a:p>
          <a:p>
            <a:pPr marL="0" indent="0">
              <a:spcBef>
                <a:spcPts val="2133"/>
              </a:spcBef>
              <a:buNone/>
            </a:pPr>
            <a:r>
              <a:rPr lang="en-AU" sz="6400" dirty="0"/>
              <a:t>ELECTRON CONFIGURATION</a:t>
            </a:r>
          </a:p>
          <a:p>
            <a:pPr marL="0" indent="0" algn="r">
              <a:spcAft>
                <a:spcPts val="2133"/>
              </a:spcAft>
              <a:buNone/>
            </a:pPr>
            <a:r>
              <a:rPr lang="en-US" sz="6400" dirty="0">
                <a:solidFill>
                  <a:srgbClr val="0B5394"/>
                </a:solidFill>
              </a:rPr>
              <a:t>SHOWS THE LOCATION OF ALL ELECTRONS IN AN ATOM</a:t>
            </a:r>
            <a:endParaRPr lang="en-AU" sz="6400" dirty="0">
              <a:solidFill>
                <a:srgbClr val="0B53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112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0B7B332-DD24-4CC8-8787-EBDD85935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5933" y="754933"/>
            <a:ext cx="10337260" cy="54628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kern="1200" noProof="0" dirty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The </a:t>
            </a:r>
            <a:r>
              <a:rPr lang="en-US" sz="4400" b="1" kern="1200" noProof="0" dirty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first</a:t>
            </a:r>
            <a:r>
              <a:rPr lang="en-US" sz="4400" kern="1200" noProof="0" dirty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 electron shell can hold up to </a:t>
            </a:r>
            <a:r>
              <a:rPr lang="en-US" sz="4400" b="1" kern="1200" noProof="0" dirty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2 electrons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400" kern="1200" dirty="0">
              <a:solidFill>
                <a:srgbClr val="0070C0"/>
              </a:solidFill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indent="0">
              <a:lnSpc>
                <a:spcPct val="100000"/>
              </a:lnSpc>
              <a:buClrTx/>
              <a:buSzTx/>
              <a:buNone/>
              <a:defRPr/>
            </a:pPr>
            <a:r>
              <a:rPr lang="en-US" sz="4400" kern="1200" dirty="0">
                <a:solidFill>
                  <a:srgbClr val="0070C0"/>
                </a:solidFill>
                <a:latin typeface="Century Gothic" panose="020B0502020202020204" pitchFamily="34" charset="0"/>
              </a:rPr>
              <a:t>The </a:t>
            </a:r>
            <a:r>
              <a:rPr lang="en-US" sz="4400" b="1" kern="1200" dirty="0">
                <a:solidFill>
                  <a:srgbClr val="0070C0"/>
                </a:solidFill>
                <a:latin typeface="Century Gothic" panose="020B0502020202020204" pitchFamily="34" charset="0"/>
              </a:rPr>
              <a:t>second</a:t>
            </a:r>
            <a:r>
              <a:rPr lang="en-US" sz="4400" kern="1200" dirty="0">
                <a:solidFill>
                  <a:srgbClr val="0070C0"/>
                </a:solidFill>
                <a:latin typeface="Century Gothic" panose="020B0502020202020204" pitchFamily="34" charset="0"/>
              </a:rPr>
              <a:t> electron shell can hold up to </a:t>
            </a:r>
            <a:r>
              <a:rPr lang="en-US" sz="4400" b="1" kern="1200" dirty="0">
                <a:solidFill>
                  <a:srgbClr val="0070C0"/>
                </a:solidFill>
                <a:latin typeface="Century Gothic" panose="020B0502020202020204" pitchFamily="34" charset="0"/>
              </a:rPr>
              <a:t>8 electrons</a:t>
            </a:r>
            <a:endParaRPr lang="en-US" sz="4400" b="1" kern="1200" dirty="0">
              <a:solidFill>
                <a:srgbClr val="0070C0"/>
              </a:solidFill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400" kern="1200" dirty="0">
              <a:solidFill>
                <a:srgbClr val="0070C0"/>
              </a:solidFill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kern="1200" dirty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The </a:t>
            </a:r>
            <a:r>
              <a:rPr lang="en-US" sz="4400" b="1" kern="1200" dirty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third</a:t>
            </a:r>
            <a:r>
              <a:rPr lang="en-US" sz="4400" kern="1200" dirty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 electron shell can hold up to </a:t>
            </a:r>
            <a:r>
              <a:rPr lang="en-US" sz="4400" b="1" kern="1200" dirty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8 electrons</a:t>
            </a:r>
          </a:p>
        </p:txBody>
      </p:sp>
    </p:spTree>
    <p:extLst>
      <p:ext uri="{BB962C8B-B14F-4D97-AF65-F5344CB8AC3E}">
        <p14:creationId xmlns:p14="http://schemas.microsoft.com/office/powerpoint/2010/main" val="3053029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D0EDEF-E640-42EE-B11D-CD8C599CD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983" y="820177"/>
            <a:ext cx="10864033" cy="220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53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BAAAEC-D873-419B-9B15-6B9F853FB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731" y="758469"/>
            <a:ext cx="11130537" cy="243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017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D7611A-0367-4450-9367-91672731D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069" y="321885"/>
            <a:ext cx="10538426" cy="378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420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7"/>
          <p:cNvSpPr txBox="1">
            <a:spLocks noGrp="1"/>
          </p:cNvSpPr>
          <p:nvPr>
            <p:ph type="body" idx="1"/>
          </p:nvPr>
        </p:nvSpPr>
        <p:spPr>
          <a:xfrm>
            <a:off x="666200" y="754933"/>
            <a:ext cx="11276400" cy="546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buNone/>
            </a:pPr>
            <a:r>
              <a:rPr lang="en" sz="3200" dirty="0"/>
              <a:t>Repeat the opposite word/phrase.</a:t>
            </a:r>
            <a:endParaRPr sz="3200" dirty="0"/>
          </a:p>
          <a:p>
            <a:pPr marL="0" indent="0">
              <a:spcBef>
                <a:spcPts val="2133"/>
              </a:spcBef>
              <a:buNone/>
            </a:pPr>
            <a:r>
              <a:rPr lang="en-AU" sz="6400" dirty="0"/>
              <a:t>ATOM</a:t>
            </a:r>
          </a:p>
          <a:p>
            <a:pPr marL="0" indent="0" algn="r">
              <a:spcAft>
                <a:spcPts val="2133"/>
              </a:spcAft>
              <a:buNone/>
            </a:pPr>
            <a:r>
              <a:rPr lang="en-US" sz="6400" dirty="0">
                <a:solidFill>
                  <a:srgbClr val="0B5394"/>
                </a:solidFill>
              </a:rPr>
              <a:t>THE SMALLEST PARTICLE OF A CHEMICAL ELEMENT THAT CAN EXIST.</a:t>
            </a:r>
            <a:endParaRPr lang="en-AU" sz="6400" dirty="0">
              <a:solidFill>
                <a:srgbClr val="0B5394"/>
              </a:solidFill>
            </a:endParaRPr>
          </a:p>
        </p:txBody>
      </p:sp>
      <p:pic>
        <p:nvPicPr>
          <p:cNvPr id="1026" name="Picture 2" descr="What is Atomic Structure? - Answered - Twinkl teaching Wiki">
            <a:extLst>
              <a:ext uri="{FF2B5EF4-FFF2-40B4-BE49-F238E27FC236}">
                <a16:creationId xmlns:a16="http://schemas.microsoft.com/office/drawing/2014/main" id="{44179C71-BA8A-4DA8-8F3D-6316FB745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387" y="271693"/>
            <a:ext cx="2687186" cy="1629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6B04B-F3F9-4E0A-92D5-F9F9301164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3513254" y="-74584"/>
            <a:ext cx="8208962" cy="1470026"/>
          </a:xfrm>
        </p:spPr>
        <p:txBody>
          <a:bodyPr/>
          <a:lstStyle/>
          <a:p>
            <a:r>
              <a:rPr lang="en-GB" dirty="0"/>
              <a:t>On your whiteboards.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402933" y="5877272"/>
            <a:ext cx="9188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prstClr val="black"/>
                </a:solidFill>
              </a:rPr>
              <a:t>2,8,1</a:t>
            </a:r>
          </a:p>
        </p:txBody>
      </p:sp>
      <p:sp>
        <p:nvSpPr>
          <p:cNvPr id="6" name="Rectangle 5"/>
          <p:cNvSpPr/>
          <p:nvPr/>
        </p:nvSpPr>
        <p:spPr>
          <a:xfrm>
            <a:off x="1825704" y="967012"/>
            <a:ext cx="76508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prstClr val="black"/>
                </a:solidFill>
              </a:rPr>
              <a:t>Draw electrons shell diagrams and write electronic structures for: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017938" y="2292628"/>
            <a:ext cx="13933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prstClr val="black"/>
                </a:solidFill>
              </a:rPr>
              <a:t> Sodium</a:t>
            </a:r>
          </a:p>
        </p:txBody>
      </p:sp>
      <p:sp>
        <p:nvSpPr>
          <p:cNvPr id="7" name="Oval 6"/>
          <p:cNvSpPr/>
          <p:nvPr/>
        </p:nvSpPr>
        <p:spPr>
          <a:xfrm>
            <a:off x="5429782" y="4008100"/>
            <a:ext cx="720080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060750" y="3646919"/>
            <a:ext cx="1476164" cy="14041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754698" y="3322573"/>
            <a:ext cx="2070248" cy="20191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39974" y="3756730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prstClr val="black"/>
                </a:solidFill>
              </a:rPr>
              <a:t>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28902" y="4465965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prstClr val="black"/>
                </a:solidFill>
              </a:rPr>
              <a:t>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85274" y="3393745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prstClr val="black"/>
                </a:solidFill>
              </a:rPr>
              <a:t>xx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78635" y="4788047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prstClr val="black"/>
                </a:solidFill>
              </a:rPr>
              <a:t>xx</a:t>
            </a:r>
          </a:p>
        </p:txBody>
      </p:sp>
      <p:sp>
        <p:nvSpPr>
          <p:cNvPr id="14" name="TextBox 13"/>
          <p:cNvSpPr txBox="1"/>
          <p:nvPr/>
        </p:nvSpPr>
        <p:spPr>
          <a:xfrm rot="16200000">
            <a:off x="6310376" y="4124144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prstClr val="black"/>
                </a:solidFill>
              </a:rPr>
              <a:t>xx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71996" y="4153935"/>
            <a:ext cx="479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prstClr val="black"/>
                </a:solidFill>
              </a:rPr>
              <a:t>Na</a:t>
            </a:r>
          </a:p>
        </p:txBody>
      </p:sp>
      <p:sp>
        <p:nvSpPr>
          <p:cNvPr id="16" name="TextBox 15"/>
          <p:cNvSpPr txBox="1"/>
          <p:nvPr/>
        </p:nvSpPr>
        <p:spPr>
          <a:xfrm rot="16200000">
            <a:off x="4835368" y="4124144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prstClr val="black"/>
                </a:solidFill>
              </a:rPr>
              <a:t>xx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85347" y="3070004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prstClr val="black"/>
                </a:solidFill>
              </a:rPr>
              <a:t>x</a:t>
            </a:r>
          </a:p>
        </p:txBody>
      </p:sp>
      <p:pic>
        <p:nvPicPr>
          <p:cNvPr id="7170" name="Picture 2" descr="Element Sodium Coasters - CafePress">
            <a:extLst>
              <a:ext uri="{FF2B5EF4-FFF2-40B4-BE49-F238E27FC236}">
                <a16:creationId xmlns:a16="http://schemas.microsoft.com/office/drawing/2014/main" id="{F264BA58-975C-4AEB-B86D-36D7786B5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5728" y="-32106"/>
            <a:ext cx="2536272" cy="253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17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/>
      <p:bldP spid="14" grpId="0"/>
      <p:bldP spid="15" grpId="0"/>
      <p:bldP spid="16" grpId="0"/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5945A8-BDF5-475B-A400-D648709E0B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3672252" y="-22684"/>
            <a:ext cx="8208962" cy="1470026"/>
          </a:xfrm>
        </p:spPr>
        <p:txBody>
          <a:bodyPr/>
          <a:lstStyle/>
          <a:p>
            <a:r>
              <a:rPr lang="en-GB" dirty="0"/>
              <a:t>On your whiteboards.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460348" y="5877272"/>
            <a:ext cx="643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prstClr val="black"/>
                </a:solidFill>
              </a:rPr>
              <a:t>2,4</a:t>
            </a:r>
          </a:p>
        </p:txBody>
      </p:sp>
      <p:sp>
        <p:nvSpPr>
          <p:cNvPr id="6" name="Rectangle 5"/>
          <p:cNvSpPr/>
          <p:nvPr/>
        </p:nvSpPr>
        <p:spPr>
          <a:xfrm>
            <a:off x="1825704" y="967012"/>
            <a:ext cx="76508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prstClr val="black"/>
                </a:solidFill>
              </a:rPr>
              <a:t>Draw electron shell diagrams and write electronic structures for: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169632" y="2292628"/>
            <a:ext cx="1340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prstClr val="black"/>
                </a:solidFill>
              </a:rPr>
              <a:t> Carbon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353" y="3428207"/>
            <a:ext cx="2043113" cy="170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8" name="Picture 2" descr="Element 006 - C - Carbon (Full) Square Sticker | Zazzle.com.au">
            <a:extLst>
              <a:ext uri="{FF2B5EF4-FFF2-40B4-BE49-F238E27FC236}">
                <a16:creationId xmlns:a16="http://schemas.microsoft.com/office/drawing/2014/main" id="{537A9783-C12E-4BB7-9D1D-F1066ADBE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5912" y="0"/>
            <a:ext cx="2676088" cy="2676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6378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86DD1-FFF2-4E43-B294-EF7C1850B5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3597144" y="-98569"/>
            <a:ext cx="8208962" cy="1470026"/>
          </a:xfrm>
        </p:spPr>
        <p:txBody>
          <a:bodyPr/>
          <a:lstStyle/>
          <a:p>
            <a:r>
              <a:rPr lang="en-GB" dirty="0"/>
              <a:t>On your whiteboards.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311125" y="5877272"/>
            <a:ext cx="9188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prstClr val="black"/>
                </a:solidFill>
              </a:rPr>
              <a:t>2,8,7</a:t>
            </a:r>
          </a:p>
        </p:txBody>
      </p:sp>
      <p:sp>
        <p:nvSpPr>
          <p:cNvPr id="6" name="Rectangle 5"/>
          <p:cNvSpPr/>
          <p:nvPr/>
        </p:nvSpPr>
        <p:spPr>
          <a:xfrm>
            <a:off x="1825704" y="967012"/>
            <a:ext cx="76508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prstClr val="black"/>
                </a:solidFill>
              </a:rPr>
              <a:t>Draw electron shell diagrams and write electronic structures for: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010112" y="2289076"/>
            <a:ext cx="1519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prstClr val="black"/>
                </a:solidFill>
              </a:rPr>
              <a:t> Chlorine</a:t>
            </a:r>
          </a:p>
        </p:txBody>
      </p:sp>
      <p:sp>
        <p:nvSpPr>
          <p:cNvPr id="7" name="Oval 6"/>
          <p:cNvSpPr/>
          <p:nvPr/>
        </p:nvSpPr>
        <p:spPr>
          <a:xfrm>
            <a:off x="5410056" y="3997961"/>
            <a:ext cx="720080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041024" y="3636780"/>
            <a:ext cx="1476164" cy="14041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734972" y="3312434"/>
            <a:ext cx="2070248" cy="20191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20248" y="3746591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prstClr val="black"/>
                </a:solidFill>
              </a:rPr>
              <a:t>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09176" y="4455826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prstClr val="black"/>
                </a:solidFill>
              </a:rPr>
              <a:t>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65548" y="3383606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prstClr val="black"/>
                </a:solidFill>
              </a:rPr>
              <a:t>xx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58909" y="4777908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prstClr val="black"/>
                </a:solidFill>
              </a:rPr>
              <a:t>xx</a:t>
            </a:r>
          </a:p>
        </p:txBody>
      </p:sp>
      <p:sp>
        <p:nvSpPr>
          <p:cNvPr id="14" name="TextBox 13"/>
          <p:cNvSpPr txBox="1"/>
          <p:nvPr/>
        </p:nvSpPr>
        <p:spPr>
          <a:xfrm rot="16200000">
            <a:off x="6290650" y="4114005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prstClr val="black"/>
                </a:solidFill>
              </a:rPr>
              <a:t>xx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52270" y="4143796"/>
            <a:ext cx="38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err="1">
                <a:solidFill>
                  <a:prstClr val="black"/>
                </a:solidFill>
              </a:rPr>
              <a:t>Cl</a:t>
            </a:r>
            <a:endParaRPr lang="en-GB" sz="2000" b="1" dirty="0">
              <a:solidFill>
                <a:prstClr val="black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6200000">
            <a:off x="4815642" y="4114005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prstClr val="black"/>
                </a:solidFill>
              </a:rPr>
              <a:t>xx</a:t>
            </a:r>
          </a:p>
        </p:txBody>
      </p:sp>
      <p:sp>
        <p:nvSpPr>
          <p:cNvPr id="17" name="TextBox 16"/>
          <p:cNvSpPr txBox="1"/>
          <p:nvPr/>
        </p:nvSpPr>
        <p:spPr>
          <a:xfrm rot="16200000">
            <a:off x="6579838" y="4113019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prstClr val="black"/>
                </a:solidFill>
              </a:rPr>
              <a:t>xx</a:t>
            </a:r>
          </a:p>
        </p:txBody>
      </p:sp>
      <p:sp>
        <p:nvSpPr>
          <p:cNvPr id="18" name="TextBox 17"/>
          <p:cNvSpPr txBox="1"/>
          <p:nvPr/>
        </p:nvSpPr>
        <p:spPr>
          <a:xfrm rot="16200000">
            <a:off x="4495576" y="4113019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prstClr val="black"/>
                </a:solidFill>
              </a:rPr>
              <a:t>xx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65621" y="3059865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prstClr val="black"/>
                </a:solidFill>
              </a:rPr>
              <a:t>x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551263" y="5075824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prstClr val="black"/>
                </a:solidFill>
              </a:rPr>
              <a:t>xx</a:t>
            </a:r>
          </a:p>
        </p:txBody>
      </p:sp>
      <p:pic>
        <p:nvPicPr>
          <p:cNvPr id="10242" name="Picture 2" descr="Element 017 - Cl - Chlorine (Full) Square Sticker | Zazzle.com">
            <a:extLst>
              <a:ext uri="{FF2B5EF4-FFF2-40B4-BE49-F238E27FC236}">
                <a16:creationId xmlns:a16="http://schemas.microsoft.com/office/drawing/2014/main" id="{634DB1EC-0324-4984-BE6B-9D8D1C31F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7729" y="703"/>
            <a:ext cx="3756675" cy="1972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3593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62720-3763-4D33-94BD-188E3D9128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8" name="TextBox 47"/>
          <p:cNvSpPr txBox="1"/>
          <p:nvPr/>
        </p:nvSpPr>
        <p:spPr>
          <a:xfrm>
            <a:off x="5312562" y="5906888"/>
            <a:ext cx="9188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prstClr val="black"/>
                </a:solidFill>
              </a:rPr>
              <a:t>2,8,3</a:t>
            </a:r>
          </a:p>
        </p:txBody>
      </p:sp>
      <p:sp>
        <p:nvSpPr>
          <p:cNvPr id="6" name="Rectangle 5"/>
          <p:cNvSpPr/>
          <p:nvPr/>
        </p:nvSpPr>
        <p:spPr>
          <a:xfrm>
            <a:off x="1825704" y="967012"/>
            <a:ext cx="76508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prstClr val="black"/>
                </a:solidFill>
              </a:rPr>
              <a:t>Draw electron shell diagrams and write electronic structures for: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766744" y="2289076"/>
            <a:ext cx="19094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prstClr val="black"/>
                </a:solidFill>
              </a:rPr>
              <a:t> Aluminium</a:t>
            </a:r>
          </a:p>
        </p:txBody>
      </p:sp>
      <p:sp>
        <p:nvSpPr>
          <p:cNvPr id="7" name="Oval 6"/>
          <p:cNvSpPr/>
          <p:nvPr/>
        </p:nvSpPr>
        <p:spPr>
          <a:xfrm>
            <a:off x="5361451" y="3987499"/>
            <a:ext cx="720080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992419" y="3626318"/>
            <a:ext cx="1476164" cy="14041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686367" y="3301972"/>
            <a:ext cx="2070248" cy="20191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71643" y="3736129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prstClr val="black"/>
                </a:solidFill>
              </a:rPr>
              <a:t>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60571" y="4445364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prstClr val="black"/>
                </a:solidFill>
              </a:rPr>
              <a:t>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16943" y="3373144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prstClr val="black"/>
                </a:solidFill>
              </a:rPr>
              <a:t>xx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10304" y="4767446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prstClr val="black"/>
                </a:solidFill>
              </a:rPr>
              <a:t>xx</a:t>
            </a:r>
          </a:p>
        </p:txBody>
      </p:sp>
      <p:sp>
        <p:nvSpPr>
          <p:cNvPr id="14" name="TextBox 13"/>
          <p:cNvSpPr txBox="1"/>
          <p:nvPr/>
        </p:nvSpPr>
        <p:spPr>
          <a:xfrm rot="16200000">
            <a:off x="6242045" y="4103543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prstClr val="black"/>
                </a:solidFill>
              </a:rPr>
              <a:t>xx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03665" y="4133334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prstClr val="black"/>
                </a:solidFill>
              </a:rPr>
              <a:t>Al</a:t>
            </a:r>
          </a:p>
        </p:txBody>
      </p:sp>
      <p:sp>
        <p:nvSpPr>
          <p:cNvPr id="16" name="TextBox 15"/>
          <p:cNvSpPr txBox="1"/>
          <p:nvPr/>
        </p:nvSpPr>
        <p:spPr>
          <a:xfrm rot="16200000">
            <a:off x="4767037" y="4103543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prstClr val="black"/>
                </a:solidFill>
              </a:rPr>
              <a:t>xx</a:t>
            </a:r>
          </a:p>
        </p:txBody>
      </p:sp>
      <p:sp>
        <p:nvSpPr>
          <p:cNvPr id="17" name="TextBox 16"/>
          <p:cNvSpPr txBox="1"/>
          <p:nvPr/>
        </p:nvSpPr>
        <p:spPr>
          <a:xfrm rot="16200000">
            <a:off x="6597757" y="4102557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prstClr val="black"/>
                </a:solidFill>
              </a:rPr>
              <a:t>x</a:t>
            </a:r>
          </a:p>
        </p:txBody>
      </p:sp>
      <p:sp>
        <p:nvSpPr>
          <p:cNvPr id="18" name="TextBox 17"/>
          <p:cNvSpPr txBox="1"/>
          <p:nvPr/>
        </p:nvSpPr>
        <p:spPr>
          <a:xfrm rot="16200000">
            <a:off x="4513495" y="4102557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prstClr val="black"/>
                </a:solidFill>
              </a:rPr>
              <a:t>x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502658" y="5065362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prstClr val="black"/>
                </a:solidFill>
              </a:rPr>
              <a:t>x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DF1093E3-AF34-4B88-A33E-A771C07746C8}"/>
              </a:ext>
            </a:extLst>
          </p:cNvPr>
          <p:cNvSpPr txBox="1">
            <a:spLocks/>
          </p:cNvSpPr>
          <p:nvPr/>
        </p:nvSpPr>
        <p:spPr>
          <a:xfrm>
            <a:off x="3876962" y="13612"/>
            <a:ext cx="8004252" cy="1384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GB" kern="0"/>
              <a:t>On your whiteboards.</a:t>
            </a:r>
            <a:endParaRPr lang="en-GB" kern="0" dirty="0"/>
          </a:p>
        </p:txBody>
      </p:sp>
      <p:pic>
        <p:nvPicPr>
          <p:cNvPr id="22" name="Picture 2" descr="Element 13 - Al (aluminium) - Full Tile Coaster by DOincDEsign - CafePress">
            <a:extLst>
              <a:ext uri="{FF2B5EF4-FFF2-40B4-BE49-F238E27FC236}">
                <a16:creationId xmlns:a16="http://schemas.microsoft.com/office/drawing/2014/main" id="{57E43FB9-E8C6-476A-9FAC-2EC77CA75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0708" y="0"/>
            <a:ext cx="2592293" cy="2592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648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C4688-7277-48EE-9848-417AB11257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3672252" y="0"/>
            <a:ext cx="8208962" cy="1470026"/>
          </a:xfrm>
        </p:spPr>
        <p:txBody>
          <a:bodyPr/>
          <a:lstStyle/>
          <a:p>
            <a:r>
              <a:rPr lang="en-GB" dirty="0"/>
              <a:t>On your whiteboards.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311124" y="5877272"/>
            <a:ext cx="1194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prstClr val="black"/>
                </a:solidFill>
              </a:rPr>
              <a:t>2,8,8,2</a:t>
            </a:r>
          </a:p>
        </p:txBody>
      </p:sp>
      <p:sp>
        <p:nvSpPr>
          <p:cNvPr id="6" name="Rectangle 5"/>
          <p:cNvSpPr/>
          <p:nvPr/>
        </p:nvSpPr>
        <p:spPr>
          <a:xfrm>
            <a:off x="1825704" y="967012"/>
            <a:ext cx="76508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prstClr val="black"/>
                </a:solidFill>
              </a:rPr>
              <a:t>Draw electron shell diagrams and write electronic structures for: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010112" y="2289076"/>
            <a:ext cx="1446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prstClr val="black"/>
                </a:solidFill>
              </a:rPr>
              <a:t> Calcium</a:t>
            </a:r>
          </a:p>
        </p:txBody>
      </p:sp>
      <p:sp>
        <p:nvSpPr>
          <p:cNvPr id="7" name="Oval 6"/>
          <p:cNvSpPr/>
          <p:nvPr/>
        </p:nvSpPr>
        <p:spPr>
          <a:xfrm>
            <a:off x="5373187" y="4030614"/>
            <a:ext cx="720080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004155" y="3669433"/>
            <a:ext cx="1476164" cy="14041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698103" y="3345087"/>
            <a:ext cx="2070248" cy="20191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83379" y="3779244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prstClr val="black"/>
                </a:solidFill>
              </a:rPr>
              <a:t>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72307" y="4488479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prstClr val="black"/>
                </a:solidFill>
              </a:rPr>
              <a:t>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28679" y="3416259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prstClr val="black"/>
                </a:solidFill>
              </a:rPr>
              <a:t>xx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22040" y="4810561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prstClr val="black"/>
                </a:solidFill>
              </a:rPr>
              <a:t>xx</a:t>
            </a:r>
          </a:p>
        </p:txBody>
      </p:sp>
      <p:sp>
        <p:nvSpPr>
          <p:cNvPr id="14" name="TextBox 13"/>
          <p:cNvSpPr txBox="1"/>
          <p:nvPr/>
        </p:nvSpPr>
        <p:spPr>
          <a:xfrm rot="16200000">
            <a:off x="6253781" y="4146658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prstClr val="black"/>
                </a:solidFill>
              </a:rPr>
              <a:t>xx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15401" y="4176449"/>
            <a:ext cx="447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err="1">
                <a:solidFill>
                  <a:prstClr val="black"/>
                </a:solidFill>
              </a:rPr>
              <a:t>Ca</a:t>
            </a:r>
            <a:endParaRPr lang="en-GB" sz="2000" b="1" dirty="0">
              <a:solidFill>
                <a:prstClr val="black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6200000">
            <a:off x="4778773" y="4146658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prstClr val="black"/>
                </a:solidFill>
              </a:rPr>
              <a:t>xx</a:t>
            </a:r>
          </a:p>
        </p:txBody>
      </p:sp>
      <p:sp>
        <p:nvSpPr>
          <p:cNvPr id="17" name="TextBox 16"/>
          <p:cNvSpPr txBox="1"/>
          <p:nvPr/>
        </p:nvSpPr>
        <p:spPr>
          <a:xfrm rot="16200000">
            <a:off x="6542969" y="4145672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prstClr val="black"/>
                </a:solidFill>
              </a:rPr>
              <a:t>xx</a:t>
            </a:r>
          </a:p>
        </p:txBody>
      </p:sp>
      <p:sp>
        <p:nvSpPr>
          <p:cNvPr id="18" name="TextBox 17"/>
          <p:cNvSpPr txBox="1"/>
          <p:nvPr/>
        </p:nvSpPr>
        <p:spPr>
          <a:xfrm rot="16200000">
            <a:off x="4458707" y="4145672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prstClr val="black"/>
                </a:solidFill>
              </a:rPr>
              <a:t>xx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28752" y="3092518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prstClr val="black"/>
                </a:solidFill>
              </a:rPr>
              <a:t>xx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514394" y="5108477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prstClr val="black"/>
                </a:solidFill>
              </a:rPr>
              <a:t>xx</a:t>
            </a:r>
          </a:p>
        </p:txBody>
      </p:sp>
      <p:sp>
        <p:nvSpPr>
          <p:cNvPr id="21" name="Oval 20"/>
          <p:cNvSpPr/>
          <p:nvPr/>
        </p:nvSpPr>
        <p:spPr>
          <a:xfrm>
            <a:off x="4329071" y="3009337"/>
            <a:ext cx="2808312" cy="27363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 rot="16200000">
            <a:off x="6978525" y="4148912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prstClr val="black"/>
                </a:solidFill>
              </a:rPr>
              <a:t>x</a:t>
            </a:r>
          </a:p>
        </p:txBody>
      </p:sp>
      <p:sp>
        <p:nvSpPr>
          <p:cNvPr id="23" name="TextBox 22"/>
          <p:cNvSpPr txBox="1"/>
          <p:nvPr/>
        </p:nvSpPr>
        <p:spPr>
          <a:xfrm rot="16200000">
            <a:off x="4166406" y="4146657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prstClr val="black"/>
                </a:solidFill>
              </a:rPr>
              <a:t>x</a:t>
            </a:r>
          </a:p>
        </p:txBody>
      </p:sp>
      <p:pic>
        <p:nvPicPr>
          <p:cNvPr id="12290" name="Picture 2" descr="Mr. J Villa / Calcium-Brianne">
            <a:extLst>
              <a:ext uri="{FF2B5EF4-FFF2-40B4-BE49-F238E27FC236}">
                <a16:creationId xmlns:a16="http://schemas.microsoft.com/office/drawing/2014/main" id="{9D9681C7-CE3D-48E3-AD27-DE91AB178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5119" y="0"/>
            <a:ext cx="2354873" cy="223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030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 animBg="1"/>
      <p:bldP spid="22" grpId="0"/>
      <p:bldP spid="2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45F6303-819E-4569-8D12-CD2370059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878" y="874474"/>
            <a:ext cx="7108243" cy="510905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8BF8E88-CE78-4AA1-AB0A-8C5B79C44581}"/>
              </a:ext>
            </a:extLst>
          </p:cNvPr>
          <p:cNvSpPr txBox="1">
            <a:spLocks/>
          </p:cNvSpPr>
          <p:nvPr/>
        </p:nvSpPr>
        <p:spPr>
          <a:xfrm>
            <a:off x="3361859" y="0"/>
            <a:ext cx="8208962" cy="1470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GB" kern="0" dirty="0"/>
              <a:t>On your whiteboards.</a:t>
            </a:r>
          </a:p>
        </p:txBody>
      </p:sp>
    </p:spTree>
    <p:extLst>
      <p:ext uri="{BB962C8B-B14F-4D97-AF65-F5344CB8AC3E}">
        <p14:creationId xmlns:p14="http://schemas.microsoft.com/office/powerpoint/2010/main" val="40854149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7"/>
          <p:cNvSpPr txBox="1">
            <a:spLocks noGrp="1"/>
          </p:cNvSpPr>
          <p:nvPr>
            <p:ph type="body" idx="1"/>
          </p:nvPr>
        </p:nvSpPr>
        <p:spPr>
          <a:xfrm>
            <a:off x="666200" y="754933"/>
            <a:ext cx="11276400" cy="546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buNone/>
            </a:pPr>
            <a:r>
              <a:rPr lang="en" sz="3200" dirty="0"/>
              <a:t>Repeat the opposite word/phrase.</a:t>
            </a:r>
            <a:endParaRPr sz="3200" dirty="0"/>
          </a:p>
          <a:p>
            <a:pPr marL="0" indent="0">
              <a:spcBef>
                <a:spcPts val="2133"/>
              </a:spcBef>
              <a:buNone/>
            </a:pPr>
            <a:r>
              <a:rPr lang="en-AU" sz="6400" dirty="0"/>
              <a:t>ION</a:t>
            </a:r>
          </a:p>
          <a:p>
            <a:pPr marL="0" indent="0" algn="r">
              <a:spcAft>
                <a:spcPts val="2133"/>
              </a:spcAft>
              <a:buNone/>
            </a:pPr>
            <a:r>
              <a:rPr lang="en-US" sz="6400" dirty="0">
                <a:solidFill>
                  <a:srgbClr val="0B5394"/>
                </a:solidFill>
              </a:rPr>
              <a:t>CHARGED PARTICLES THAT FORM WHEN AN ATOM </a:t>
            </a:r>
            <a:r>
              <a:rPr lang="en-US" sz="6400" b="1" dirty="0">
                <a:solidFill>
                  <a:srgbClr val="0B5394"/>
                </a:solidFill>
              </a:rPr>
              <a:t>LOSES</a:t>
            </a:r>
            <a:r>
              <a:rPr lang="en-US" sz="6400" dirty="0">
                <a:solidFill>
                  <a:srgbClr val="0B5394"/>
                </a:solidFill>
              </a:rPr>
              <a:t> OR </a:t>
            </a:r>
            <a:r>
              <a:rPr lang="en-US" sz="6400" b="1" dirty="0">
                <a:solidFill>
                  <a:srgbClr val="0B5394"/>
                </a:solidFill>
              </a:rPr>
              <a:t>GAINS</a:t>
            </a:r>
            <a:r>
              <a:rPr lang="en-US" sz="6400" dirty="0">
                <a:solidFill>
                  <a:srgbClr val="0B5394"/>
                </a:solidFill>
              </a:rPr>
              <a:t> </a:t>
            </a:r>
            <a:r>
              <a:rPr lang="en-US" sz="6400" b="1" dirty="0">
                <a:solidFill>
                  <a:srgbClr val="0B5394"/>
                </a:solidFill>
              </a:rPr>
              <a:t>ELECTRONS</a:t>
            </a:r>
            <a:r>
              <a:rPr lang="en-US" sz="6400" dirty="0">
                <a:solidFill>
                  <a:srgbClr val="0B5394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16992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7"/>
          <p:cNvSpPr txBox="1">
            <a:spLocks noGrp="1"/>
          </p:cNvSpPr>
          <p:nvPr>
            <p:ph type="body" idx="1"/>
          </p:nvPr>
        </p:nvSpPr>
        <p:spPr>
          <a:xfrm>
            <a:off x="666200" y="754933"/>
            <a:ext cx="11276400" cy="546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buNone/>
            </a:pPr>
            <a:r>
              <a:rPr lang="en" sz="3200" dirty="0"/>
              <a:t>Repeat the opposite word/phrase.</a:t>
            </a:r>
            <a:endParaRPr sz="3200" dirty="0"/>
          </a:p>
          <a:p>
            <a:pPr marL="0" indent="0">
              <a:spcBef>
                <a:spcPts val="2133"/>
              </a:spcBef>
              <a:buNone/>
            </a:pPr>
            <a:r>
              <a:rPr lang="en-AU" sz="6400" dirty="0"/>
              <a:t>IONS FORM BECAUSE:</a:t>
            </a:r>
          </a:p>
          <a:p>
            <a:pPr marL="0" indent="0" algn="r">
              <a:spcAft>
                <a:spcPts val="2133"/>
              </a:spcAft>
              <a:buNone/>
            </a:pPr>
            <a:r>
              <a:rPr lang="en-US" sz="6400" dirty="0">
                <a:solidFill>
                  <a:srgbClr val="0B5394"/>
                </a:solidFill>
              </a:rPr>
              <a:t>ATOMS ARE MOST </a:t>
            </a:r>
            <a:r>
              <a:rPr lang="en-US" sz="6400" b="1" dirty="0">
                <a:solidFill>
                  <a:srgbClr val="0B5394"/>
                </a:solidFill>
              </a:rPr>
              <a:t>STABLE</a:t>
            </a:r>
            <a:r>
              <a:rPr lang="en-US" sz="6400" dirty="0">
                <a:solidFill>
                  <a:srgbClr val="0B5394"/>
                </a:solidFill>
              </a:rPr>
              <a:t> WITH A </a:t>
            </a:r>
            <a:r>
              <a:rPr lang="en-US" sz="6400" b="1" dirty="0">
                <a:solidFill>
                  <a:srgbClr val="0B5394"/>
                </a:solidFill>
              </a:rPr>
              <a:t>FULL OUTER ELECTRON SHELL.</a:t>
            </a:r>
          </a:p>
        </p:txBody>
      </p:sp>
    </p:spTree>
    <p:extLst>
      <p:ext uri="{BB962C8B-B14F-4D97-AF65-F5344CB8AC3E}">
        <p14:creationId xmlns:p14="http://schemas.microsoft.com/office/powerpoint/2010/main" val="4944597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7"/>
          <p:cNvSpPr txBox="1">
            <a:spLocks noGrp="1"/>
          </p:cNvSpPr>
          <p:nvPr>
            <p:ph type="body" idx="1"/>
          </p:nvPr>
        </p:nvSpPr>
        <p:spPr>
          <a:xfrm>
            <a:off x="666200" y="754933"/>
            <a:ext cx="11276400" cy="546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buNone/>
            </a:pPr>
            <a:r>
              <a:rPr lang="en" sz="3200" dirty="0"/>
              <a:t>Repeat the opposite word/phrase.</a:t>
            </a:r>
            <a:endParaRPr sz="3200" dirty="0"/>
          </a:p>
          <a:p>
            <a:pPr marL="0" indent="0">
              <a:spcBef>
                <a:spcPts val="2133"/>
              </a:spcBef>
              <a:buNone/>
            </a:pPr>
            <a:r>
              <a:rPr lang="en-AU" sz="6400" dirty="0"/>
              <a:t>CATIONS</a:t>
            </a:r>
          </a:p>
          <a:p>
            <a:pPr marL="0" indent="0" algn="r">
              <a:spcAft>
                <a:spcPts val="2133"/>
              </a:spcAft>
              <a:buNone/>
            </a:pPr>
            <a:r>
              <a:rPr lang="en-US" sz="6400" dirty="0">
                <a:solidFill>
                  <a:srgbClr val="0B5394"/>
                </a:solidFill>
              </a:rPr>
              <a:t>AN ATOM THAT HAS </a:t>
            </a:r>
            <a:r>
              <a:rPr lang="en-US" sz="6400" b="1" dirty="0">
                <a:solidFill>
                  <a:srgbClr val="0B5394"/>
                </a:solidFill>
              </a:rPr>
              <a:t>LOST ELECTRONS</a:t>
            </a:r>
          </a:p>
        </p:txBody>
      </p:sp>
      <p:pic>
        <p:nvPicPr>
          <p:cNvPr id="3" name="Picture 2" descr="Chemistry Jokes » Blog Archive Cation - Chemistry Jokes">
            <a:extLst>
              <a:ext uri="{FF2B5EF4-FFF2-40B4-BE49-F238E27FC236}">
                <a16:creationId xmlns:a16="http://schemas.microsoft.com/office/drawing/2014/main" id="{A4114E98-5F0E-427B-AC21-2AE3820A8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325" y="-1"/>
            <a:ext cx="2363675" cy="236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9759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7"/>
          <p:cNvSpPr txBox="1">
            <a:spLocks noGrp="1"/>
          </p:cNvSpPr>
          <p:nvPr>
            <p:ph type="body" idx="1"/>
          </p:nvPr>
        </p:nvSpPr>
        <p:spPr>
          <a:xfrm>
            <a:off x="666200" y="754933"/>
            <a:ext cx="11276400" cy="546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buNone/>
            </a:pPr>
            <a:r>
              <a:rPr lang="en" sz="3200" dirty="0"/>
              <a:t>Repeat the opposite word/phrase.</a:t>
            </a:r>
            <a:endParaRPr sz="3200" dirty="0"/>
          </a:p>
          <a:p>
            <a:pPr marL="0" indent="0">
              <a:spcBef>
                <a:spcPts val="2133"/>
              </a:spcBef>
              <a:buNone/>
            </a:pPr>
            <a:r>
              <a:rPr lang="en-AU" sz="6400" dirty="0"/>
              <a:t>ANIONS</a:t>
            </a:r>
          </a:p>
          <a:p>
            <a:pPr marL="0" indent="0" algn="r">
              <a:spcAft>
                <a:spcPts val="2133"/>
              </a:spcAft>
              <a:buNone/>
            </a:pPr>
            <a:r>
              <a:rPr lang="en-US" sz="6400" dirty="0">
                <a:solidFill>
                  <a:srgbClr val="0B5394"/>
                </a:solidFill>
              </a:rPr>
              <a:t>AN ATOM THAT HAS </a:t>
            </a:r>
            <a:r>
              <a:rPr lang="en-US" sz="6400" b="1" dirty="0">
                <a:solidFill>
                  <a:srgbClr val="0B5394"/>
                </a:solidFill>
              </a:rPr>
              <a:t>GAINED ELECTRONS</a:t>
            </a:r>
          </a:p>
        </p:txBody>
      </p:sp>
      <p:pic>
        <p:nvPicPr>
          <p:cNvPr id="4" name="Picture 4" descr="Onions are cations I guess? : physicsmemes">
            <a:extLst>
              <a:ext uri="{FF2B5EF4-FFF2-40B4-BE49-F238E27FC236}">
                <a16:creationId xmlns:a16="http://schemas.microsoft.com/office/drawing/2014/main" id="{000FC21D-F823-4A8F-9E6C-F3D182D27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6043" y="0"/>
            <a:ext cx="1549616" cy="3033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6603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7"/>
          <p:cNvSpPr txBox="1">
            <a:spLocks noGrp="1"/>
          </p:cNvSpPr>
          <p:nvPr>
            <p:ph type="body" idx="1"/>
          </p:nvPr>
        </p:nvSpPr>
        <p:spPr>
          <a:xfrm>
            <a:off x="666200" y="754933"/>
            <a:ext cx="11276400" cy="546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buNone/>
            </a:pPr>
            <a:r>
              <a:rPr lang="en" sz="3200" dirty="0"/>
              <a:t>Repeat the opposite word/phrase.</a:t>
            </a:r>
            <a:endParaRPr sz="3200" dirty="0"/>
          </a:p>
          <a:p>
            <a:pPr marL="0" indent="0">
              <a:spcBef>
                <a:spcPts val="2133"/>
              </a:spcBef>
              <a:buNone/>
            </a:pPr>
            <a:r>
              <a:rPr lang="en-AU" sz="6400" dirty="0"/>
              <a:t>ELEMENT</a:t>
            </a:r>
          </a:p>
          <a:p>
            <a:pPr marL="0" indent="0" algn="r">
              <a:spcAft>
                <a:spcPts val="2133"/>
              </a:spcAft>
              <a:buNone/>
            </a:pPr>
            <a:r>
              <a:rPr lang="en-US" sz="6400" dirty="0">
                <a:solidFill>
                  <a:srgbClr val="0B5394"/>
                </a:solidFill>
              </a:rPr>
              <a:t>A SUBSTANCE THAT CONTAINS ONLY </a:t>
            </a:r>
            <a:r>
              <a:rPr lang="en-US" sz="6400" b="1" dirty="0">
                <a:solidFill>
                  <a:srgbClr val="0B5394"/>
                </a:solidFill>
              </a:rPr>
              <a:t>ONE TYPE </a:t>
            </a:r>
            <a:r>
              <a:rPr lang="en-US" sz="6400" dirty="0">
                <a:solidFill>
                  <a:srgbClr val="0B5394"/>
                </a:solidFill>
              </a:rPr>
              <a:t>OF ATOM</a:t>
            </a:r>
            <a:endParaRPr lang="en-AU" sz="6400" dirty="0">
              <a:solidFill>
                <a:srgbClr val="0B5394"/>
              </a:solidFill>
            </a:endParaRPr>
          </a:p>
        </p:txBody>
      </p:sp>
      <p:pic>
        <p:nvPicPr>
          <p:cNvPr id="2050" name="Picture 2" descr="Atom, atomic, bromine, chemistry, element, mendeleev icon - Download on  Iconfinder">
            <a:extLst>
              <a:ext uri="{FF2B5EF4-FFF2-40B4-BE49-F238E27FC236}">
                <a16:creationId xmlns:a16="http://schemas.microsoft.com/office/drawing/2014/main" id="{1B05813C-1752-43D3-9AC5-A2FFD7216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5453" y="176867"/>
            <a:ext cx="1660347" cy="1660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28178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8B0938FB-EA6E-447A-B702-F915DDFE26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263DC63-BDA9-49D1-BD43-B7C910397E33}"/>
              </a:ext>
            </a:extLst>
          </p:cNvPr>
          <p:cNvSpPr txBox="1">
            <a:spLocks/>
          </p:cNvSpPr>
          <p:nvPr/>
        </p:nvSpPr>
        <p:spPr>
          <a:xfrm>
            <a:off x="8913733" y="178361"/>
            <a:ext cx="3455867" cy="1960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defTabSz="1219170">
              <a:buClr>
                <a:srgbClr val="212121"/>
              </a:buClr>
              <a:defRPr/>
            </a:pPr>
            <a:r>
              <a:rPr lang="en-GB" sz="2667" kern="0" dirty="0">
                <a:solidFill>
                  <a:srgbClr val="212121"/>
                </a:solidFill>
                <a:highlight>
                  <a:srgbClr val="FFFF00"/>
                </a:highlight>
              </a:rPr>
              <a:t>On your whiteboards.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48EA04-6B31-4E6A-8CE1-1417E0F19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196" y="1255016"/>
            <a:ext cx="11199209" cy="2487251"/>
          </a:xfrm>
          <a:prstGeom prst="rect">
            <a:avLst/>
          </a:prstGeom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479FCDA4-19A3-4230-B0DA-D9643AF5F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892" y="3877733"/>
            <a:ext cx="2625813" cy="2728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639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8B0938FB-EA6E-447A-B702-F915DDFE26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263DC63-BDA9-49D1-BD43-B7C910397E33}"/>
              </a:ext>
            </a:extLst>
          </p:cNvPr>
          <p:cNvSpPr txBox="1">
            <a:spLocks/>
          </p:cNvSpPr>
          <p:nvPr/>
        </p:nvSpPr>
        <p:spPr>
          <a:xfrm>
            <a:off x="8913733" y="178361"/>
            <a:ext cx="3455867" cy="1960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defTabSz="1219170">
              <a:buClr>
                <a:srgbClr val="212121"/>
              </a:buClr>
              <a:defRPr/>
            </a:pPr>
            <a:r>
              <a:rPr lang="en-GB" sz="2667" kern="0" dirty="0">
                <a:solidFill>
                  <a:srgbClr val="212121"/>
                </a:solidFill>
                <a:highlight>
                  <a:srgbClr val="FFFF00"/>
                </a:highlight>
              </a:rPr>
              <a:t>On your whiteboards.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D3CEBE-2FF0-44B3-91B5-81F538C17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367" y="1253810"/>
            <a:ext cx="10219267" cy="2310833"/>
          </a:xfrm>
          <a:prstGeom prst="rect">
            <a:avLst/>
          </a:prstGeom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E5F21485-95F2-40A0-9806-1D6617B9D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028" y="3585028"/>
            <a:ext cx="2917945" cy="2940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57449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8B0938FB-EA6E-447A-B702-F915DDFE26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263DC63-BDA9-49D1-BD43-B7C910397E33}"/>
              </a:ext>
            </a:extLst>
          </p:cNvPr>
          <p:cNvSpPr txBox="1">
            <a:spLocks/>
          </p:cNvSpPr>
          <p:nvPr/>
        </p:nvSpPr>
        <p:spPr>
          <a:xfrm>
            <a:off x="8913733" y="178361"/>
            <a:ext cx="3455867" cy="1960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defTabSz="1219170">
              <a:buClr>
                <a:srgbClr val="212121"/>
              </a:buClr>
              <a:defRPr/>
            </a:pPr>
            <a:r>
              <a:rPr lang="en-GB" sz="2667" kern="0" dirty="0">
                <a:solidFill>
                  <a:srgbClr val="212121"/>
                </a:solidFill>
                <a:highlight>
                  <a:srgbClr val="FFFF00"/>
                </a:highlight>
              </a:rPr>
              <a:t>On your whiteboards.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E4CE21-A8E6-405C-AF79-50530B85C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169" y="1168085"/>
            <a:ext cx="9767663" cy="452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1950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8B0938FB-EA6E-447A-B702-F915DDFE26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263DC63-BDA9-49D1-BD43-B7C910397E33}"/>
              </a:ext>
            </a:extLst>
          </p:cNvPr>
          <p:cNvSpPr txBox="1">
            <a:spLocks/>
          </p:cNvSpPr>
          <p:nvPr/>
        </p:nvSpPr>
        <p:spPr>
          <a:xfrm>
            <a:off x="8913733" y="178361"/>
            <a:ext cx="3455867" cy="1960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defTabSz="1219170">
              <a:buClr>
                <a:srgbClr val="212121"/>
              </a:buClr>
              <a:defRPr/>
            </a:pPr>
            <a:r>
              <a:rPr lang="en-GB" sz="2667" kern="0" dirty="0">
                <a:solidFill>
                  <a:srgbClr val="212121"/>
                </a:solidFill>
                <a:highlight>
                  <a:srgbClr val="FFFF00"/>
                </a:highlight>
              </a:rPr>
              <a:t>On your whiteboards.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B5547C-3E38-49B1-8E36-F395ED18E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002" y="1062503"/>
            <a:ext cx="10111997" cy="473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5471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94B50B21-9634-4DB3-8C99-DEECA68C8D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0E2680-7525-4C33-A0EE-B92CE4C52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364" y="907698"/>
            <a:ext cx="6249272" cy="504260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2259021-94B6-47CC-832E-47F1C3C37B56}"/>
              </a:ext>
            </a:extLst>
          </p:cNvPr>
          <p:cNvSpPr txBox="1">
            <a:spLocks/>
          </p:cNvSpPr>
          <p:nvPr/>
        </p:nvSpPr>
        <p:spPr>
          <a:xfrm>
            <a:off x="8913733" y="178361"/>
            <a:ext cx="3455867" cy="1960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defTabSz="1219170">
              <a:buClr>
                <a:srgbClr val="212121"/>
              </a:buClr>
              <a:defRPr/>
            </a:pPr>
            <a:r>
              <a:rPr lang="en-GB" sz="2667" kern="0" dirty="0">
                <a:solidFill>
                  <a:srgbClr val="212121"/>
                </a:solidFill>
                <a:highlight>
                  <a:srgbClr val="FFFF00"/>
                </a:highlight>
              </a:rPr>
              <a:t>On your whiteboards.</a:t>
            </a:r>
          </a:p>
        </p:txBody>
      </p:sp>
    </p:spTree>
    <p:extLst>
      <p:ext uri="{BB962C8B-B14F-4D97-AF65-F5344CB8AC3E}">
        <p14:creationId xmlns:p14="http://schemas.microsoft.com/office/powerpoint/2010/main" val="31998014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94B50B21-9634-4DB3-8C99-DEECA68C8D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9DC5F5-ECDA-4D3B-AD7D-EDD6CA593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610" y="941558"/>
            <a:ext cx="6312781" cy="514421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DCF7F86-6DD7-4886-B69C-346A713EF16E}"/>
              </a:ext>
            </a:extLst>
          </p:cNvPr>
          <p:cNvSpPr txBox="1">
            <a:spLocks/>
          </p:cNvSpPr>
          <p:nvPr/>
        </p:nvSpPr>
        <p:spPr>
          <a:xfrm>
            <a:off x="8913733" y="178361"/>
            <a:ext cx="3455867" cy="1960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defTabSz="1219170">
              <a:buClr>
                <a:srgbClr val="212121"/>
              </a:buClr>
              <a:defRPr/>
            </a:pPr>
            <a:r>
              <a:rPr lang="en-GB" sz="2667" kern="0" dirty="0">
                <a:solidFill>
                  <a:srgbClr val="212121"/>
                </a:solidFill>
                <a:highlight>
                  <a:srgbClr val="FFFF00"/>
                </a:highlight>
              </a:rPr>
              <a:t>On your whiteboards.</a:t>
            </a:r>
          </a:p>
        </p:txBody>
      </p:sp>
    </p:spTree>
    <p:extLst>
      <p:ext uri="{BB962C8B-B14F-4D97-AF65-F5344CB8AC3E}">
        <p14:creationId xmlns:p14="http://schemas.microsoft.com/office/powerpoint/2010/main" val="37738334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020383" y="705676"/>
            <a:ext cx="76508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prstClr val="black"/>
                </a:solidFill>
              </a:rPr>
              <a:t>Draw the electron configuration for: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DF1093E3-AF34-4B88-A33E-A771C07746C8}"/>
              </a:ext>
            </a:extLst>
          </p:cNvPr>
          <p:cNvSpPr txBox="1">
            <a:spLocks/>
          </p:cNvSpPr>
          <p:nvPr/>
        </p:nvSpPr>
        <p:spPr>
          <a:xfrm>
            <a:off x="3876962" y="13612"/>
            <a:ext cx="8004252" cy="1384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GB" kern="0"/>
              <a:t>On your whiteboards.</a:t>
            </a:r>
            <a:endParaRPr lang="en-GB" kern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C0C9A-7D01-4B5F-B370-A947C5EC7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547" y="1435734"/>
            <a:ext cx="10312905" cy="4892539"/>
          </a:xfrm>
          <a:prstGeom prst="rect">
            <a:avLst/>
          </a:prstGeom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3EEA3413-7ED9-4312-9587-DF045C435CE6}"/>
              </a:ext>
            </a:extLst>
          </p:cNvPr>
          <p:cNvSpPr/>
          <p:nvPr/>
        </p:nvSpPr>
        <p:spPr>
          <a:xfrm rot="2068473">
            <a:off x="10618661" y="237517"/>
            <a:ext cx="872183" cy="1446510"/>
          </a:xfrm>
          <a:prstGeom prst="downArrow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0ABE0FCB-B0A6-4878-AE79-A74FEAAF83C1}"/>
              </a:ext>
            </a:extLst>
          </p:cNvPr>
          <p:cNvSpPr/>
          <p:nvPr/>
        </p:nvSpPr>
        <p:spPr>
          <a:xfrm rot="7529098">
            <a:off x="10913838" y="5528255"/>
            <a:ext cx="872183" cy="1446510"/>
          </a:xfrm>
          <a:prstGeom prst="downArrow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77618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020383" y="705676"/>
            <a:ext cx="76508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prstClr val="black"/>
                </a:solidFill>
              </a:rPr>
              <a:t>Draw the electron configuration for: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DF1093E3-AF34-4B88-A33E-A771C07746C8}"/>
              </a:ext>
            </a:extLst>
          </p:cNvPr>
          <p:cNvSpPr txBox="1">
            <a:spLocks/>
          </p:cNvSpPr>
          <p:nvPr/>
        </p:nvSpPr>
        <p:spPr>
          <a:xfrm>
            <a:off x="3876962" y="13612"/>
            <a:ext cx="8004252" cy="1384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GB" kern="0"/>
              <a:t>On your whiteboards.</a:t>
            </a:r>
            <a:endParaRPr lang="en-GB" kern="0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3EEA3413-7ED9-4312-9587-DF045C435CE6}"/>
              </a:ext>
            </a:extLst>
          </p:cNvPr>
          <p:cNvSpPr/>
          <p:nvPr/>
        </p:nvSpPr>
        <p:spPr>
          <a:xfrm rot="2068473">
            <a:off x="10530171" y="284712"/>
            <a:ext cx="872183" cy="1446510"/>
          </a:xfrm>
          <a:prstGeom prst="downArrow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AA0A73-73DB-4023-ACE7-274875F87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780" y="1727194"/>
            <a:ext cx="10126440" cy="4709002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C3B986C3-1525-4C45-ADB5-55BE5529E302}"/>
              </a:ext>
            </a:extLst>
          </p:cNvPr>
          <p:cNvSpPr/>
          <p:nvPr/>
        </p:nvSpPr>
        <p:spPr>
          <a:xfrm rot="6880421">
            <a:off x="10916640" y="5488381"/>
            <a:ext cx="872183" cy="1446510"/>
          </a:xfrm>
          <a:prstGeom prst="downArrow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85187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020383" y="705676"/>
            <a:ext cx="76508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prstClr val="black"/>
                </a:solidFill>
              </a:rPr>
              <a:t>Draw the electron configuration for: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DF1093E3-AF34-4B88-A33E-A771C07746C8}"/>
              </a:ext>
            </a:extLst>
          </p:cNvPr>
          <p:cNvSpPr txBox="1">
            <a:spLocks/>
          </p:cNvSpPr>
          <p:nvPr/>
        </p:nvSpPr>
        <p:spPr>
          <a:xfrm>
            <a:off x="3876962" y="13612"/>
            <a:ext cx="8004252" cy="1384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GB" kern="0"/>
              <a:t>On your whiteboards.</a:t>
            </a:r>
            <a:endParaRPr lang="en-GB" kern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238F4C-8FEE-40FC-B401-FB097241D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073" y="1352007"/>
            <a:ext cx="9803853" cy="4706630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718AD99C-C653-472F-BC57-9B38F8B97104}"/>
              </a:ext>
            </a:extLst>
          </p:cNvPr>
          <p:cNvSpPr/>
          <p:nvPr/>
        </p:nvSpPr>
        <p:spPr>
          <a:xfrm rot="6880421">
            <a:off x="10916640" y="5488381"/>
            <a:ext cx="872183" cy="1446510"/>
          </a:xfrm>
          <a:prstGeom prst="downArrow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3EEA3413-7ED9-4312-9587-DF045C435CE6}"/>
              </a:ext>
            </a:extLst>
          </p:cNvPr>
          <p:cNvSpPr/>
          <p:nvPr/>
        </p:nvSpPr>
        <p:spPr>
          <a:xfrm rot="2068473">
            <a:off x="10830365" y="376447"/>
            <a:ext cx="872183" cy="1446510"/>
          </a:xfrm>
          <a:prstGeom prst="downArrow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13551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020383" y="705676"/>
            <a:ext cx="76508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prstClr val="black"/>
                </a:solidFill>
              </a:rPr>
              <a:t>Draw the electron configuration for: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DF1093E3-AF34-4B88-A33E-A771C07746C8}"/>
              </a:ext>
            </a:extLst>
          </p:cNvPr>
          <p:cNvSpPr txBox="1">
            <a:spLocks/>
          </p:cNvSpPr>
          <p:nvPr/>
        </p:nvSpPr>
        <p:spPr>
          <a:xfrm>
            <a:off x="3876962" y="13612"/>
            <a:ext cx="8004252" cy="1384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GB" kern="0"/>
              <a:t>On your whiteboards.</a:t>
            </a:r>
            <a:endParaRPr lang="en-GB" kern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67B5E2-9615-44C4-BF88-F8DC1726C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289" y="1490127"/>
            <a:ext cx="9715616" cy="4916573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718AD99C-C653-472F-BC57-9B38F8B97104}"/>
              </a:ext>
            </a:extLst>
          </p:cNvPr>
          <p:cNvSpPr/>
          <p:nvPr/>
        </p:nvSpPr>
        <p:spPr>
          <a:xfrm rot="6880421">
            <a:off x="10214933" y="5436546"/>
            <a:ext cx="872183" cy="1446510"/>
          </a:xfrm>
          <a:prstGeom prst="downArrow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3EEA3413-7ED9-4312-9587-DF045C435CE6}"/>
              </a:ext>
            </a:extLst>
          </p:cNvPr>
          <p:cNvSpPr/>
          <p:nvPr/>
        </p:nvSpPr>
        <p:spPr>
          <a:xfrm rot="2068473">
            <a:off x="10340141" y="766871"/>
            <a:ext cx="872183" cy="1446510"/>
          </a:xfrm>
          <a:prstGeom prst="downArrow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3413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Potassium - Energy Education">
            <a:extLst>
              <a:ext uri="{FF2B5EF4-FFF2-40B4-BE49-F238E27FC236}">
                <a16:creationId xmlns:a16="http://schemas.microsoft.com/office/drawing/2014/main" id="{3A458456-3286-45C6-9F54-CF8BE184C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5729" y="271549"/>
            <a:ext cx="2110181" cy="2162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4" name="Google Shape;244;p47"/>
          <p:cNvSpPr txBox="1">
            <a:spLocks noGrp="1"/>
          </p:cNvSpPr>
          <p:nvPr>
            <p:ph type="body" idx="1"/>
          </p:nvPr>
        </p:nvSpPr>
        <p:spPr>
          <a:xfrm>
            <a:off x="666200" y="754933"/>
            <a:ext cx="11276400" cy="546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buNone/>
            </a:pPr>
            <a:r>
              <a:rPr lang="en" sz="3200" dirty="0"/>
              <a:t>Repeat the opposite word/phrase.</a:t>
            </a:r>
            <a:endParaRPr sz="3200" dirty="0"/>
          </a:p>
          <a:p>
            <a:pPr marL="0" indent="0">
              <a:spcBef>
                <a:spcPts val="2133"/>
              </a:spcBef>
              <a:buNone/>
            </a:pPr>
            <a:r>
              <a:rPr lang="en-AU" sz="6400" dirty="0"/>
              <a:t>ATOMIC NUMBER</a:t>
            </a:r>
          </a:p>
          <a:p>
            <a:pPr marL="0" indent="0" algn="r">
              <a:spcAft>
                <a:spcPts val="2133"/>
              </a:spcAft>
              <a:buNone/>
            </a:pPr>
            <a:r>
              <a:rPr lang="en-US" sz="6400" dirty="0">
                <a:solidFill>
                  <a:srgbClr val="0B5394"/>
                </a:solidFill>
              </a:rPr>
              <a:t>THE NUMBER OF </a:t>
            </a:r>
            <a:r>
              <a:rPr lang="en-US" sz="6400" b="1" dirty="0">
                <a:solidFill>
                  <a:srgbClr val="0B5394"/>
                </a:solidFill>
              </a:rPr>
              <a:t>PROTONS</a:t>
            </a:r>
            <a:r>
              <a:rPr lang="en-US" sz="6400" dirty="0">
                <a:solidFill>
                  <a:srgbClr val="0B5394"/>
                </a:solidFill>
              </a:rPr>
              <a:t> IN AN ATOM</a:t>
            </a:r>
            <a:endParaRPr lang="en-AU" sz="6400" dirty="0">
              <a:solidFill>
                <a:srgbClr val="0B5394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5B87E87-C605-4D87-A225-281E9455DCA7}"/>
              </a:ext>
            </a:extLst>
          </p:cNvPr>
          <p:cNvSpPr/>
          <p:nvPr/>
        </p:nvSpPr>
        <p:spPr>
          <a:xfrm>
            <a:off x="10503018" y="587153"/>
            <a:ext cx="402670" cy="352338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8F86162-4D78-42D6-B89C-3083A34706A9}"/>
              </a:ext>
            </a:extLst>
          </p:cNvPr>
          <p:cNvCxnSpPr/>
          <p:nvPr/>
        </p:nvCxnSpPr>
        <p:spPr>
          <a:xfrm>
            <a:off x="7256477" y="754933"/>
            <a:ext cx="3045204" cy="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480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Potassium - Energy Education">
            <a:extLst>
              <a:ext uri="{FF2B5EF4-FFF2-40B4-BE49-F238E27FC236}">
                <a16:creationId xmlns:a16="http://schemas.microsoft.com/office/drawing/2014/main" id="{3A458456-3286-45C6-9F54-CF8BE184C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5729" y="271549"/>
            <a:ext cx="2110181" cy="2162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4" name="Google Shape;244;p47"/>
          <p:cNvSpPr txBox="1">
            <a:spLocks noGrp="1"/>
          </p:cNvSpPr>
          <p:nvPr>
            <p:ph type="body" idx="1"/>
          </p:nvPr>
        </p:nvSpPr>
        <p:spPr>
          <a:xfrm>
            <a:off x="666200" y="754933"/>
            <a:ext cx="11276400" cy="546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buNone/>
            </a:pPr>
            <a:r>
              <a:rPr lang="en" sz="3200" dirty="0"/>
              <a:t>Repeat the opposite word/phrase.</a:t>
            </a:r>
            <a:endParaRPr sz="3200" dirty="0"/>
          </a:p>
          <a:p>
            <a:pPr marL="0" indent="0">
              <a:spcBef>
                <a:spcPts val="2133"/>
              </a:spcBef>
              <a:buNone/>
            </a:pPr>
            <a:r>
              <a:rPr lang="en-AU" sz="6400" dirty="0"/>
              <a:t>MASS NUMBER</a:t>
            </a:r>
          </a:p>
          <a:p>
            <a:pPr marL="0" indent="0" algn="r">
              <a:spcAft>
                <a:spcPts val="2133"/>
              </a:spcAft>
              <a:buNone/>
            </a:pPr>
            <a:r>
              <a:rPr lang="en-US" sz="6400" dirty="0">
                <a:solidFill>
                  <a:srgbClr val="0B5394"/>
                </a:solidFill>
              </a:rPr>
              <a:t>THE NUMBER OF </a:t>
            </a:r>
            <a:r>
              <a:rPr lang="en-US" sz="6400" b="1" dirty="0">
                <a:solidFill>
                  <a:srgbClr val="0B5394"/>
                </a:solidFill>
              </a:rPr>
              <a:t>PROTONS AND NEUTRONS </a:t>
            </a:r>
            <a:r>
              <a:rPr lang="en-US" sz="6400" dirty="0">
                <a:solidFill>
                  <a:srgbClr val="0B5394"/>
                </a:solidFill>
              </a:rPr>
              <a:t>IN AN ATOM</a:t>
            </a:r>
            <a:endParaRPr lang="en-AU" sz="6400" dirty="0">
              <a:solidFill>
                <a:srgbClr val="0B5394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5B87E87-C605-4D87-A225-281E9455DCA7}"/>
              </a:ext>
            </a:extLst>
          </p:cNvPr>
          <p:cNvSpPr/>
          <p:nvPr/>
        </p:nvSpPr>
        <p:spPr>
          <a:xfrm>
            <a:off x="10503018" y="587153"/>
            <a:ext cx="402670" cy="352338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8F86162-4D78-42D6-B89C-3083A34706A9}"/>
              </a:ext>
            </a:extLst>
          </p:cNvPr>
          <p:cNvCxnSpPr/>
          <p:nvPr/>
        </p:nvCxnSpPr>
        <p:spPr>
          <a:xfrm>
            <a:off x="7256477" y="754933"/>
            <a:ext cx="3045204" cy="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603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7"/>
          <p:cNvSpPr txBox="1">
            <a:spLocks noGrp="1"/>
          </p:cNvSpPr>
          <p:nvPr>
            <p:ph type="body" idx="1"/>
          </p:nvPr>
        </p:nvSpPr>
        <p:spPr>
          <a:xfrm>
            <a:off x="364197" y="0"/>
            <a:ext cx="9073418" cy="1338441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Bef>
                <a:spcPts val="2133"/>
              </a:spcBef>
              <a:buNone/>
            </a:pPr>
            <a:r>
              <a:rPr lang="en-AU" sz="5400" dirty="0"/>
              <a:t>CALCULATING NEUTRONS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59FBC1-C3C0-440E-BBF1-6A9A23D25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990" y="1796072"/>
            <a:ext cx="10295537" cy="647420"/>
          </a:xfrm>
          <a:prstGeom prst="rect">
            <a:avLst/>
          </a:prstGeom>
        </p:spPr>
      </p:pic>
      <p:pic>
        <p:nvPicPr>
          <p:cNvPr id="4098" name="Picture 2" descr="15 Fluorine Mass Number Stock Photos, Pictures &amp; Royalty-Free Images -  iStock">
            <a:extLst>
              <a:ext uri="{FF2B5EF4-FFF2-40B4-BE49-F238E27FC236}">
                <a16:creationId xmlns:a16="http://schemas.microsoft.com/office/drawing/2014/main" id="{4009C692-3741-4ED2-8F08-5503A095B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522" y="2443492"/>
            <a:ext cx="3596955" cy="359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4748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DCB8CE-EAE7-4E70-A62C-4761C064D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066" y="309244"/>
            <a:ext cx="6611867" cy="518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87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53EFF2-67E5-402B-933E-F41F9D8EA7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55" t="15665" r="2084" b="300"/>
          <a:stretch/>
        </p:blipFill>
        <p:spPr>
          <a:xfrm>
            <a:off x="2824293" y="494950"/>
            <a:ext cx="6543413" cy="515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877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405B229-1EED-4AB5-858F-D867F6259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70" y="146871"/>
            <a:ext cx="8286660" cy="580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233913"/>
      </p:ext>
    </p:extLst>
  </p:cSld>
  <p:clrMapOvr>
    <a:masterClrMapping/>
  </p:clrMapOvr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ight Block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esler_Them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6" ma:contentTypeDescription="Create a new document." ma:contentTypeScope="" ma:versionID="02697e3214b2f55142a2e7b89ba6de54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67be6965022b95aa9d7585358a9bb7fc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8f659357-f805-491c-ad0b-5621b2de6466" xsi:nil="true"/>
    <SharedWithUsers xmlns="d5c732d2-f217-444a-91d8-37c5714ca695">
      <UserInfo>
        <DisplayName/>
        <AccountId xsi:nil="true"/>
        <AccountType/>
      </UserInfo>
    </SharedWithUsers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DDD4386-7610-49CA-B3EA-1797B5E094EA}"/>
</file>

<file path=customXml/itemProps2.xml><?xml version="1.0" encoding="utf-8"?>
<ds:datastoreItem xmlns:ds="http://schemas.openxmlformats.org/officeDocument/2006/customXml" ds:itemID="{EAF25761-ADCA-4648-AAA4-975A15AD34D9}"/>
</file>

<file path=customXml/itemProps3.xml><?xml version="1.0" encoding="utf-8"?>
<ds:datastoreItem xmlns:ds="http://schemas.openxmlformats.org/officeDocument/2006/customXml" ds:itemID="{A48D0576-3573-4CBB-B577-00C9FD1842FF}"/>
</file>

<file path=docProps/app.xml><?xml version="1.0" encoding="utf-8"?>
<Properties xmlns="http://schemas.openxmlformats.org/officeDocument/2006/extended-properties" xmlns:vt="http://schemas.openxmlformats.org/officeDocument/2006/docPropsVTypes">
  <TotalTime>10105</TotalTime>
  <Words>454</Words>
  <Application>Microsoft Office PowerPoint</Application>
  <PresentationFormat>Widescreen</PresentationFormat>
  <Paragraphs>128</Paragraphs>
  <Slides>39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Amatic SC</vt:lpstr>
      <vt:lpstr>Arial</vt:lpstr>
      <vt:lpstr>Calibri</vt:lpstr>
      <vt:lpstr>Century Gothic</vt:lpstr>
      <vt:lpstr>Source Code Pro</vt:lpstr>
      <vt:lpstr>Verdana</vt:lpstr>
      <vt:lpstr>Beach Day</vt:lpstr>
      <vt:lpstr>Right Block</vt:lpstr>
      <vt:lpstr>Year 9 Science Daily Review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On your whiteboards.</vt:lpstr>
      <vt:lpstr>On your whiteboards.</vt:lpstr>
      <vt:lpstr>On your whiteboards.</vt:lpstr>
      <vt:lpstr>PowerPoint Presentation</vt:lpstr>
      <vt:lpstr>On your whiteboards.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Year 9 Science Daily Review Slides</dc:title>
  <dc:creator>FORTE Robert [Southern River College]</dc:creator>
  <cp:lastModifiedBy>FORTE Robert [Southern River College]</cp:lastModifiedBy>
  <cp:revision>2</cp:revision>
  <dcterms:created xsi:type="dcterms:W3CDTF">2021-02-15T01:50:08Z</dcterms:created>
  <dcterms:modified xsi:type="dcterms:W3CDTF">2021-05-02T12:45:15Z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  <property fmtid="{D5CDD505-2E9C-101B-9397-08002B2CF9AE}" pid="3" name="xd_ProgID">
    <vt:lpwstr/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  <property fmtid="{D5CDD505-2E9C-101B-9397-08002B2CF9AE}" pid="7" name="TemplateUrl">
    <vt:lpwstr/>
  </property>
  <property fmtid="{D5CDD505-2E9C-101B-9397-08002B2CF9AE}" pid="8" name="_ExtendedDescription">
    <vt:lpwstr/>
  </property>
  <property fmtid="{D5CDD505-2E9C-101B-9397-08002B2CF9AE}" pid="9" name="TriggerFlowInfo">
    <vt:lpwstr/>
  </property>
  <property fmtid="{D5CDD505-2E9C-101B-9397-08002B2CF9AE}" pid="10" name="xd_Signature">
    <vt:bool>false</vt:bool>
  </property>
</Properties>
</file>