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14DA036-A650-4BFD-8EEC-3EDD3DA4F342}" type="datetimeFigureOut">
              <a:rPr lang="en-AU" smtClean="0"/>
              <a:t>4/05/2021</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315236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DA036-A650-4BFD-8EEC-3EDD3DA4F342}"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63819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4DA036-A650-4BFD-8EEC-3EDD3DA4F342}" type="datetimeFigureOut">
              <a:rPr lang="en-AU" smtClean="0"/>
              <a:t>4/05/2021</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851178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4DA036-A650-4BFD-8EEC-3EDD3DA4F342}" type="datetimeFigureOut">
              <a:rPr lang="en-AU" smtClean="0"/>
              <a:t>4/05/2021</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9CCC2DCE-F479-4641-BDFC-9ABD07E1C90A}"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998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14DA036-A650-4BFD-8EEC-3EDD3DA4F342}" type="datetimeFigureOut">
              <a:rPr lang="en-AU" smtClean="0"/>
              <a:t>4/05/2021</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1359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4DA036-A650-4BFD-8EEC-3EDD3DA4F342}"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2188998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4DA036-A650-4BFD-8EEC-3EDD3DA4F342}"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3007283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DA036-A650-4BFD-8EEC-3EDD3DA4F342}"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2532432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14DA036-A650-4BFD-8EEC-3EDD3DA4F342}" type="datetimeFigureOut">
              <a:rPr lang="en-AU" smtClean="0"/>
              <a:t>4/05/2021</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349663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DA036-A650-4BFD-8EEC-3EDD3DA4F342}"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301886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14DA036-A650-4BFD-8EEC-3EDD3DA4F342}" type="datetimeFigureOut">
              <a:rPr lang="en-AU" smtClean="0"/>
              <a:t>4/05/2021</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169980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4DA036-A650-4BFD-8EEC-3EDD3DA4F342}"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239030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4DA036-A650-4BFD-8EEC-3EDD3DA4F342}"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403856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DA036-A650-4BFD-8EEC-3EDD3DA4F342}"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391778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DA036-A650-4BFD-8EEC-3EDD3DA4F342}" type="datetimeFigureOut">
              <a:rPr lang="en-AU" smtClean="0"/>
              <a:t>4/05/2021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111107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DA036-A650-4BFD-8EEC-3EDD3DA4F342}"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32807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4DA036-A650-4BFD-8EEC-3EDD3DA4F342}"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CC2DCE-F479-4641-BDFC-9ABD07E1C90A}" type="slidenum">
              <a:rPr lang="en-AU" smtClean="0"/>
              <a:t>‹#›</a:t>
            </a:fld>
            <a:endParaRPr lang="en-AU"/>
          </a:p>
        </p:txBody>
      </p:sp>
    </p:spTree>
    <p:extLst>
      <p:ext uri="{BB962C8B-B14F-4D97-AF65-F5344CB8AC3E}">
        <p14:creationId xmlns:p14="http://schemas.microsoft.com/office/powerpoint/2010/main" val="374033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4DA036-A650-4BFD-8EEC-3EDD3DA4F342}" type="datetimeFigureOut">
              <a:rPr lang="en-AU" smtClean="0"/>
              <a:t>4/05/2021</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CC2DCE-F479-4641-BDFC-9ABD07E1C90A}" type="slidenum">
              <a:rPr lang="en-AU" smtClean="0"/>
              <a:t>‹#›</a:t>
            </a:fld>
            <a:endParaRPr lang="en-AU"/>
          </a:p>
        </p:txBody>
      </p:sp>
    </p:spTree>
    <p:extLst>
      <p:ext uri="{BB962C8B-B14F-4D97-AF65-F5344CB8AC3E}">
        <p14:creationId xmlns:p14="http://schemas.microsoft.com/office/powerpoint/2010/main" val="24878395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BF85-F58B-43B5-A802-2BA71D6F993A}"/>
              </a:ext>
            </a:extLst>
          </p:cNvPr>
          <p:cNvSpPr>
            <a:spLocks noGrp="1"/>
          </p:cNvSpPr>
          <p:nvPr>
            <p:ph type="ctrTitle"/>
          </p:nvPr>
        </p:nvSpPr>
        <p:spPr/>
        <p:txBody>
          <a:bodyPr/>
          <a:lstStyle/>
          <a:p>
            <a:r>
              <a:rPr lang="en-AU" dirty="0"/>
              <a:t>Isotopes</a:t>
            </a:r>
          </a:p>
        </p:txBody>
      </p:sp>
    </p:spTree>
    <p:extLst>
      <p:ext uri="{BB962C8B-B14F-4D97-AF65-F5344CB8AC3E}">
        <p14:creationId xmlns:p14="http://schemas.microsoft.com/office/powerpoint/2010/main" val="396092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6D2B-E9FD-4CD5-81BE-8C071A570789}"/>
              </a:ext>
            </a:extLst>
          </p:cNvPr>
          <p:cNvSpPr>
            <a:spLocks noGrp="1"/>
          </p:cNvSpPr>
          <p:nvPr>
            <p:ph type="title"/>
          </p:nvPr>
        </p:nvSpPr>
        <p:spPr/>
        <p:txBody>
          <a:bodyPr/>
          <a:lstStyle/>
          <a:p>
            <a:r>
              <a:rPr lang="en-AU" dirty="0"/>
              <a:t>Nuclear energy</a:t>
            </a:r>
          </a:p>
        </p:txBody>
      </p:sp>
      <p:sp>
        <p:nvSpPr>
          <p:cNvPr id="3" name="Content Placeholder 2">
            <a:extLst>
              <a:ext uri="{FF2B5EF4-FFF2-40B4-BE49-F238E27FC236}">
                <a16:creationId xmlns:a16="http://schemas.microsoft.com/office/drawing/2014/main" id="{BAFC33F3-6EF9-4551-8F8A-8A6095F8377B}"/>
              </a:ext>
            </a:extLst>
          </p:cNvPr>
          <p:cNvSpPr>
            <a:spLocks noGrp="1"/>
          </p:cNvSpPr>
          <p:nvPr>
            <p:ph idx="1"/>
          </p:nvPr>
        </p:nvSpPr>
        <p:spPr/>
        <p:txBody>
          <a:bodyPr/>
          <a:lstStyle/>
          <a:p>
            <a:r>
              <a:rPr lang="en-AU" dirty="0"/>
              <a:t>Theorised to be one of the most sustainable forms of energy. Involves the “fusing” (fusion) of atomic nuclei to form bigger atoms, followed by the “splitting” (fission) of atomic nuclei to form smaller atoms</a:t>
            </a:r>
          </a:p>
        </p:txBody>
      </p:sp>
      <p:pic>
        <p:nvPicPr>
          <p:cNvPr id="1026" name="Picture 2" descr="Nuclear Fission Theory – Fusion 4 Freedom">
            <a:extLst>
              <a:ext uri="{FF2B5EF4-FFF2-40B4-BE49-F238E27FC236}">
                <a16:creationId xmlns:a16="http://schemas.microsoft.com/office/drawing/2014/main" id="{01DF81AC-7AC6-4C0E-A434-210269D7A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751" y="3315865"/>
            <a:ext cx="3790498" cy="303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89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E451-1203-4C0D-9F2A-31B15BAEDAB1}"/>
              </a:ext>
            </a:extLst>
          </p:cNvPr>
          <p:cNvSpPr>
            <a:spLocks noGrp="1"/>
          </p:cNvSpPr>
          <p:nvPr>
            <p:ph type="title"/>
          </p:nvPr>
        </p:nvSpPr>
        <p:spPr/>
        <p:txBody>
          <a:bodyPr/>
          <a:lstStyle/>
          <a:p>
            <a:r>
              <a:rPr lang="en-AU" dirty="0"/>
              <a:t>Nuclear medicine</a:t>
            </a:r>
          </a:p>
        </p:txBody>
      </p:sp>
      <p:sp>
        <p:nvSpPr>
          <p:cNvPr id="3" name="Content Placeholder 2">
            <a:extLst>
              <a:ext uri="{FF2B5EF4-FFF2-40B4-BE49-F238E27FC236}">
                <a16:creationId xmlns:a16="http://schemas.microsoft.com/office/drawing/2014/main" id="{BAE7DEC5-AA0B-4D34-AF07-74A642BE4FD0}"/>
              </a:ext>
            </a:extLst>
          </p:cNvPr>
          <p:cNvSpPr>
            <a:spLocks noGrp="1"/>
          </p:cNvSpPr>
          <p:nvPr>
            <p:ph idx="1"/>
          </p:nvPr>
        </p:nvSpPr>
        <p:spPr/>
        <p:txBody>
          <a:bodyPr/>
          <a:lstStyle/>
          <a:p>
            <a:r>
              <a:rPr lang="en-AU" dirty="0"/>
              <a:t>Involves the use of radioisotopes in the diagnosis and treatment of patients. “Radiation therapy” as a cure to cancer has been made famous by many TV dramas and even sitcoms</a:t>
            </a:r>
          </a:p>
          <a:p>
            <a:endParaRPr lang="en-AU" dirty="0"/>
          </a:p>
          <a:p>
            <a:r>
              <a:rPr lang="en-AU" dirty="0"/>
              <a:t>More useful applications are in </a:t>
            </a:r>
            <a:r>
              <a:rPr lang="en-AU" b="1" dirty="0" err="1"/>
              <a:t>radioimaging</a:t>
            </a:r>
            <a:r>
              <a:rPr lang="en-AU" dirty="0"/>
              <a:t>, in which radioactivity of a sample (called a </a:t>
            </a:r>
            <a:r>
              <a:rPr lang="en-AU" b="1" dirty="0"/>
              <a:t>tracer dye</a:t>
            </a:r>
            <a:r>
              <a:rPr lang="en-AU" dirty="0"/>
              <a:t>) in the body is measured, allowing us to create a 3D image of a part of the patient. Most common form is PET (positron emission topography)</a:t>
            </a:r>
          </a:p>
        </p:txBody>
      </p:sp>
      <p:pic>
        <p:nvPicPr>
          <p:cNvPr id="2050" name="Picture 2">
            <a:extLst>
              <a:ext uri="{FF2B5EF4-FFF2-40B4-BE49-F238E27FC236}">
                <a16:creationId xmlns:a16="http://schemas.microsoft.com/office/drawing/2014/main" id="{E16EE491-35B7-41B1-A4DB-D3D5C72CB9E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434639" y="4707106"/>
            <a:ext cx="1322721" cy="199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8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1A33-4255-44AC-9B81-65B8E9458628}"/>
              </a:ext>
            </a:extLst>
          </p:cNvPr>
          <p:cNvSpPr>
            <a:spLocks noGrp="1"/>
          </p:cNvSpPr>
          <p:nvPr>
            <p:ph type="title"/>
          </p:nvPr>
        </p:nvSpPr>
        <p:spPr/>
        <p:txBody>
          <a:bodyPr/>
          <a:lstStyle/>
          <a:p>
            <a:r>
              <a:rPr lang="en-AU" dirty="0"/>
              <a:t>Radiocarbon dating</a:t>
            </a:r>
          </a:p>
        </p:txBody>
      </p:sp>
      <p:sp>
        <p:nvSpPr>
          <p:cNvPr id="3" name="Content Placeholder 2">
            <a:extLst>
              <a:ext uri="{FF2B5EF4-FFF2-40B4-BE49-F238E27FC236}">
                <a16:creationId xmlns:a16="http://schemas.microsoft.com/office/drawing/2014/main" id="{9E9830DA-BAAA-4741-B534-B2AEED14425C}"/>
              </a:ext>
            </a:extLst>
          </p:cNvPr>
          <p:cNvSpPr>
            <a:spLocks noGrp="1"/>
          </p:cNvSpPr>
          <p:nvPr>
            <p:ph idx="1"/>
          </p:nvPr>
        </p:nvSpPr>
        <p:spPr/>
        <p:txBody>
          <a:bodyPr/>
          <a:lstStyle/>
          <a:p>
            <a:r>
              <a:rPr lang="en-AU" dirty="0"/>
              <a:t>An application we will be looking into with a bit more detail next week, when we’ve learned a little bit more about radioactivity</a:t>
            </a:r>
          </a:p>
          <a:p>
            <a:endParaRPr lang="en-AU" dirty="0"/>
          </a:p>
          <a:p>
            <a:r>
              <a:rPr lang="en-AU" dirty="0"/>
              <a:t>Basically, all living things, and things that were once living, contain carbon, and a certain proportion of that carbon is radioactive carbon-14</a:t>
            </a:r>
          </a:p>
          <a:p>
            <a:endParaRPr lang="en-AU" dirty="0"/>
          </a:p>
          <a:p>
            <a:r>
              <a:rPr lang="en-AU" dirty="0"/>
              <a:t>We know how to exactly calculate how long it takes for radioisotopes to decay</a:t>
            </a:r>
          </a:p>
          <a:p>
            <a:endParaRPr lang="en-AU" dirty="0"/>
          </a:p>
          <a:p>
            <a:r>
              <a:rPr lang="en-AU" dirty="0"/>
              <a:t>We can combine the two to find out how old fossils are</a:t>
            </a:r>
          </a:p>
        </p:txBody>
      </p:sp>
    </p:spTree>
    <p:extLst>
      <p:ext uri="{BB962C8B-B14F-4D97-AF65-F5344CB8AC3E}">
        <p14:creationId xmlns:p14="http://schemas.microsoft.com/office/powerpoint/2010/main" val="237140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B9ED-47DF-4F92-AEB7-1EA39DBCD66D}"/>
              </a:ext>
            </a:extLst>
          </p:cNvPr>
          <p:cNvSpPr>
            <a:spLocks noGrp="1"/>
          </p:cNvSpPr>
          <p:nvPr>
            <p:ph type="title"/>
          </p:nvPr>
        </p:nvSpPr>
        <p:spPr/>
        <p:txBody>
          <a:bodyPr/>
          <a:lstStyle/>
          <a:p>
            <a:r>
              <a:rPr lang="en-AU" dirty="0"/>
              <a:t>aims</a:t>
            </a:r>
          </a:p>
        </p:txBody>
      </p:sp>
      <p:sp>
        <p:nvSpPr>
          <p:cNvPr id="3" name="Content Placeholder 2">
            <a:extLst>
              <a:ext uri="{FF2B5EF4-FFF2-40B4-BE49-F238E27FC236}">
                <a16:creationId xmlns:a16="http://schemas.microsoft.com/office/drawing/2014/main" id="{AD804EA3-40EE-4BC5-BBC7-D5D9A88F3731}"/>
              </a:ext>
            </a:extLst>
          </p:cNvPr>
          <p:cNvSpPr>
            <a:spLocks noGrp="1"/>
          </p:cNvSpPr>
          <p:nvPr>
            <p:ph idx="1"/>
          </p:nvPr>
        </p:nvSpPr>
        <p:spPr/>
        <p:txBody>
          <a:bodyPr/>
          <a:lstStyle/>
          <a:p>
            <a:r>
              <a:rPr lang="en-AU" dirty="0"/>
              <a:t>Learning intentions:</a:t>
            </a:r>
          </a:p>
          <a:p>
            <a:pPr lvl="1"/>
            <a:r>
              <a:rPr lang="en-AU" dirty="0"/>
              <a:t>We will learn about isotopes and some of their properties</a:t>
            </a:r>
          </a:p>
          <a:p>
            <a:pPr lvl="1"/>
            <a:endParaRPr lang="en-AU" dirty="0"/>
          </a:p>
          <a:p>
            <a:pPr lvl="1"/>
            <a:endParaRPr lang="en-AU" dirty="0"/>
          </a:p>
          <a:p>
            <a:r>
              <a:rPr lang="en-AU" dirty="0"/>
              <a:t>Success criteria:</a:t>
            </a:r>
          </a:p>
          <a:p>
            <a:pPr lvl="1"/>
            <a:r>
              <a:rPr lang="en-AU" dirty="0"/>
              <a:t>We will be able to describe how neutrons and isotopes are related</a:t>
            </a:r>
          </a:p>
          <a:p>
            <a:pPr lvl="1"/>
            <a:r>
              <a:rPr lang="en-AU" dirty="0"/>
              <a:t>We will be able to predict if a nucleus will be stable</a:t>
            </a:r>
          </a:p>
          <a:p>
            <a:pPr lvl="1"/>
            <a:r>
              <a:rPr lang="en-AU" dirty="0"/>
              <a:t>We will be able to write isotopes using symbols and words</a:t>
            </a:r>
          </a:p>
          <a:p>
            <a:pPr lvl="1"/>
            <a:r>
              <a:rPr lang="en-AU" dirty="0"/>
              <a:t>We will be able to list some of the applications of radioactivity, including to sustainable energy, medicine, and in dating fossils</a:t>
            </a:r>
          </a:p>
        </p:txBody>
      </p:sp>
    </p:spTree>
    <p:extLst>
      <p:ext uri="{BB962C8B-B14F-4D97-AF65-F5344CB8AC3E}">
        <p14:creationId xmlns:p14="http://schemas.microsoft.com/office/powerpoint/2010/main" val="407497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5957-93D7-4F22-85AD-D1FBB65A168A}"/>
              </a:ext>
            </a:extLst>
          </p:cNvPr>
          <p:cNvSpPr>
            <a:spLocks noGrp="1"/>
          </p:cNvSpPr>
          <p:nvPr>
            <p:ph type="title"/>
          </p:nvPr>
        </p:nvSpPr>
        <p:spPr/>
        <p:txBody>
          <a:bodyPr/>
          <a:lstStyle/>
          <a:p>
            <a:r>
              <a:rPr lang="en-AU" dirty="0"/>
              <a:t>Exit ticket</a:t>
            </a:r>
          </a:p>
        </p:txBody>
      </p:sp>
      <p:sp>
        <p:nvSpPr>
          <p:cNvPr id="3" name="Content Placeholder 2">
            <a:extLst>
              <a:ext uri="{FF2B5EF4-FFF2-40B4-BE49-F238E27FC236}">
                <a16:creationId xmlns:a16="http://schemas.microsoft.com/office/drawing/2014/main" id="{3D04FA92-67C4-408B-99C5-621620FD575B}"/>
              </a:ext>
            </a:extLst>
          </p:cNvPr>
          <p:cNvSpPr>
            <a:spLocks noGrp="1"/>
          </p:cNvSpPr>
          <p:nvPr>
            <p:ph idx="1"/>
          </p:nvPr>
        </p:nvSpPr>
        <p:spPr>
          <a:xfrm>
            <a:off x="685800" y="2194561"/>
            <a:ext cx="10820400" cy="2987039"/>
          </a:xfrm>
          <a:ln>
            <a:solidFill>
              <a:schemeClr val="tx1"/>
            </a:solidFill>
          </a:ln>
        </p:spPr>
        <p:txBody>
          <a:bodyPr/>
          <a:lstStyle/>
          <a:p>
            <a:pPr marL="0" indent="0">
              <a:buNone/>
            </a:pPr>
            <a:r>
              <a:rPr lang="en-AU" dirty="0"/>
              <a:t>Name:</a:t>
            </a:r>
          </a:p>
          <a:p>
            <a:pPr marL="0" indent="0">
              <a:buNone/>
            </a:pPr>
            <a:r>
              <a:rPr lang="en-AU" dirty="0"/>
              <a:t>Isotopes are atoms with a different number of ___________.</a:t>
            </a:r>
          </a:p>
          <a:p>
            <a:pPr marL="0" indent="0">
              <a:buNone/>
            </a:pPr>
            <a:endParaRPr lang="en-AU" dirty="0"/>
          </a:p>
          <a:p>
            <a:pPr marL="0" indent="0">
              <a:buNone/>
            </a:pPr>
            <a:r>
              <a:rPr lang="en-AU" dirty="0"/>
              <a:t>Write the name for each isotope:		Write the symbol for each isotope:</a:t>
            </a:r>
          </a:p>
          <a:p>
            <a:pPr marL="0" indent="0">
              <a:buNone/>
            </a:pPr>
            <a:r>
              <a:rPr lang="en-AU" baseline="30000" dirty="0"/>
              <a:t>13</a:t>
            </a:r>
            <a:r>
              <a:rPr lang="en-AU" dirty="0"/>
              <a:t>C						Nitrogen-15</a:t>
            </a:r>
          </a:p>
          <a:p>
            <a:pPr marL="0" indent="0">
              <a:buNone/>
            </a:pPr>
            <a:r>
              <a:rPr lang="en-AU" baseline="30000" dirty="0"/>
              <a:t>4</a:t>
            </a:r>
            <a:r>
              <a:rPr lang="en-AU" dirty="0"/>
              <a:t>He						Hydrogen-3</a:t>
            </a:r>
          </a:p>
          <a:p>
            <a:pPr marL="0" indent="0">
              <a:buNone/>
            </a:pPr>
            <a:r>
              <a:rPr lang="en-AU" baseline="30000" dirty="0"/>
              <a:t>60</a:t>
            </a:r>
            <a:r>
              <a:rPr lang="en-AU" dirty="0"/>
              <a:t>Fe						Copper-63</a:t>
            </a:r>
          </a:p>
        </p:txBody>
      </p:sp>
    </p:spTree>
    <p:extLst>
      <p:ext uri="{BB962C8B-B14F-4D97-AF65-F5344CB8AC3E}">
        <p14:creationId xmlns:p14="http://schemas.microsoft.com/office/powerpoint/2010/main" val="71020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B9ED-47DF-4F92-AEB7-1EA39DBCD66D}"/>
              </a:ext>
            </a:extLst>
          </p:cNvPr>
          <p:cNvSpPr>
            <a:spLocks noGrp="1"/>
          </p:cNvSpPr>
          <p:nvPr>
            <p:ph type="title"/>
          </p:nvPr>
        </p:nvSpPr>
        <p:spPr/>
        <p:txBody>
          <a:bodyPr/>
          <a:lstStyle/>
          <a:p>
            <a:r>
              <a:rPr lang="en-AU" dirty="0"/>
              <a:t>aims</a:t>
            </a:r>
          </a:p>
        </p:txBody>
      </p:sp>
      <p:sp>
        <p:nvSpPr>
          <p:cNvPr id="3" name="Content Placeholder 2">
            <a:extLst>
              <a:ext uri="{FF2B5EF4-FFF2-40B4-BE49-F238E27FC236}">
                <a16:creationId xmlns:a16="http://schemas.microsoft.com/office/drawing/2014/main" id="{AD804EA3-40EE-4BC5-BBC7-D5D9A88F3731}"/>
              </a:ext>
            </a:extLst>
          </p:cNvPr>
          <p:cNvSpPr>
            <a:spLocks noGrp="1"/>
          </p:cNvSpPr>
          <p:nvPr>
            <p:ph idx="1"/>
          </p:nvPr>
        </p:nvSpPr>
        <p:spPr/>
        <p:txBody>
          <a:bodyPr/>
          <a:lstStyle/>
          <a:p>
            <a:r>
              <a:rPr lang="en-AU" dirty="0"/>
              <a:t>Learning intentions:</a:t>
            </a:r>
          </a:p>
          <a:p>
            <a:pPr lvl="1"/>
            <a:r>
              <a:rPr lang="en-AU" dirty="0"/>
              <a:t>We will learn about isotopes and some of their properties</a:t>
            </a:r>
          </a:p>
          <a:p>
            <a:pPr lvl="1"/>
            <a:endParaRPr lang="en-AU" dirty="0"/>
          </a:p>
          <a:p>
            <a:pPr lvl="1"/>
            <a:endParaRPr lang="en-AU" dirty="0"/>
          </a:p>
          <a:p>
            <a:r>
              <a:rPr lang="en-AU" dirty="0"/>
              <a:t>Success criteria:</a:t>
            </a:r>
          </a:p>
          <a:p>
            <a:pPr lvl="1"/>
            <a:r>
              <a:rPr lang="en-AU" dirty="0"/>
              <a:t>We will be able to describe how neutrons and isotopes are related</a:t>
            </a:r>
          </a:p>
          <a:p>
            <a:pPr lvl="1"/>
            <a:r>
              <a:rPr lang="en-AU" dirty="0"/>
              <a:t>We will be able to predict if a nucleus will be stable</a:t>
            </a:r>
          </a:p>
          <a:p>
            <a:pPr lvl="1"/>
            <a:r>
              <a:rPr lang="en-AU" dirty="0"/>
              <a:t>We will be able to write isotopes using symbols and words</a:t>
            </a:r>
          </a:p>
          <a:p>
            <a:pPr lvl="1"/>
            <a:r>
              <a:rPr lang="en-AU" dirty="0"/>
              <a:t>We will be able to list some of the applications of radioactivity, including to sustainable energy, medicine, and in dating fossils</a:t>
            </a:r>
          </a:p>
        </p:txBody>
      </p:sp>
    </p:spTree>
    <p:extLst>
      <p:ext uri="{BB962C8B-B14F-4D97-AF65-F5344CB8AC3E}">
        <p14:creationId xmlns:p14="http://schemas.microsoft.com/office/powerpoint/2010/main" val="275536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5037-D40D-4624-811B-3F903F4DC5F4}"/>
              </a:ext>
            </a:extLst>
          </p:cNvPr>
          <p:cNvSpPr>
            <a:spLocks noGrp="1"/>
          </p:cNvSpPr>
          <p:nvPr>
            <p:ph type="title"/>
          </p:nvPr>
        </p:nvSpPr>
        <p:spPr/>
        <p:txBody>
          <a:bodyPr/>
          <a:lstStyle/>
          <a:p>
            <a:r>
              <a:rPr lang="en-AU" dirty="0"/>
              <a:t>Atomic mass</a:t>
            </a:r>
          </a:p>
        </p:txBody>
      </p:sp>
      <p:sp>
        <p:nvSpPr>
          <p:cNvPr id="3" name="Content Placeholder 2">
            <a:extLst>
              <a:ext uri="{FF2B5EF4-FFF2-40B4-BE49-F238E27FC236}">
                <a16:creationId xmlns:a16="http://schemas.microsoft.com/office/drawing/2014/main" id="{254C8D18-DB3F-4363-B1C8-97C858AA9233}"/>
              </a:ext>
            </a:extLst>
          </p:cNvPr>
          <p:cNvSpPr>
            <a:spLocks noGrp="1"/>
          </p:cNvSpPr>
          <p:nvPr>
            <p:ph idx="1"/>
          </p:nvPr>
        </p:nvSpPr>
        <p:spPr/>
        <p:txBody>
          <a:bodyPr/>
          <a:lstStyle/>
          <a:p>
            <a:r>
              <a:rPr lang="en-AU" dirty="0"/>
              <a:t>On the periodic table, elements are listed with a decimal mass, but that would mean that we don’t have whole numbers of neutrons. (</a:t>
            </a:r>
            <a:r>
              <a:rPr lang="en-AU" dirty="0" err="1"/>
              <a:t>eg</a:t>
            </a:r>
            <a:r>
              <a:rPr lang="en-AU" dirty="0"/>
              <a:t>, chlorine has an atomic mass of 35.453, which would mean a neutron has been cut in half!)</a:t>
            </a:r>
          </a:p>
          <a:p>
            <a:endParaRPr lang="en-AU" dirty="0"/>
          </a:p>
          <a:p>
            <a:r>
              <a:rPr lang="en-AU" dirty="0"/>
              <a:t>The reason for the decimal masses is that different atoms have different numbers of isotopes. For example, approximately 99% of all carbon atoms have 6 neutrons, but 1% of all carbon atoms have 7 neutrons</a:t>
            </a:r>
          </a:p>
          <a:p>
            <a:endParaRPr lang="en-AU" dirty="0"/>
          </a:p>
          <a:p>
            <a:r>
              <a:rPr lang="en-AU" dirty="0"/>
              <a:t>The numbers we see on the periodic table are a </a:t>
            </a:r>
            <a:r>
              <a:rPr lang="en-AU" b="1" dirty="0"/>
              <a:t>weighted average </a:t>
            </a:r>
            <a:r>
              <a:rPr lang="en-AU" dirty="0"/>
              <a:t>based on the different isotopes</a:t>
            </a:r>
          </a:p>
        </p:txBody>
      </p:sp>
    </p:spTree>
    <p:extLst>
      <p:ext uri="{BB962C8B-B14F-4D97-AF65-F5344CB8AC3E}">
        <p14:creationId xmlns:p14="http://schemas.microsoft.com/office/powerpoint/2010/main" val="342804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3AE6-EF79-4794-8320-B6E8C60F60D3}"/>
              </a:ext>
            </a:extLst>
          </p:cNvPr>
          <p:cNvSpPr>
            <a:spLocks noGrp="1"/>
          </p:cNvSpPr>
          <p:nvPr>
            <p:ph type="title"/>
          </p:nvPr>
        </p:nvSpPr>
        <p:spPr/>
        <p:txBody>
          <a:bodyPr/>
          <a:lstStyle/>
          <a:p>
            <a:r>
              <a:rPr lang="en-AU" dirty="0"/>
              <a:t>What do neutrons do?</a:t>
            </a:r>
          </a:p>
        </p:txBody>
      </p:sp>
      <p:sp>
        <p:nvSpPr>
          <p:cNvPr id="3" name="Content Placeholder 2">
            <a:extLst>
              <a:ext uri="{FF2B5EF4-FFF2-40B4-BE49-F238E27FC236}">
                <a16:creationId xmlns:a16="http://schemas.microsoft.com/office/drawing/2014/main" id="{2E343EF9-4F7F-47D6-9E78-88A00A029D87}"/>
              </a:ext>
            </a:extLst>
          </p:cNvPr>
          <p:cNvSpPr>
            <a:spLocks noGrp="1"/>
          </p:cNvSpPr>
          <p:nvPr>
            <p:ph idx="1"/>
          </p:nvPr>
        </p:nvSpPr>
        <p:spPr>
          <a:xfrm>
            <a:off x="685800" y="2194560"/>
            <a:ext cx="10820400" cy="4663440"/>
          </a:xfrm>
        </p:spPr>
        <p:txBody>
          <a:bodyPr>
            <a:normAutofit/>
          </a:bodyPr>
          <a:lstStyle/>
          <a:p>
            <a:r>
              <a:rPr lang="en-AU" dirty="0"/>
              <a:t>Hold the nucleus of an atom together, like a glue. This is known as an increase in the “binding” energy</a:t>
            </a:r>
          </a:p>
          <a:p>
            <a:endParaRPr lang="en-AU" dirty="0"/>
          </a:p>
          <a:p>
            <a:r>
              <a:rPr lang="en-AU" dirty="0"/>
              <a:t>If there’s not enough neutrons, the protons will repel each other, making the nucleus </a:t>
            </a:r>
            <a:r>
              <a:rPr lang="en-AU" b="1" dirty="0"/>
              <a:t>unstable</a:t>
            </a:r>
          </a:p>
          <a:p>
            <a:endParaRPr lang="en-AU" dirty="0"/>
          </a:p>
          <a:p>
            <a:r>
              <a:rPr lang="en-AU" dirty="0"/>
              <a:t>If there’s too many neutrons, the atom has far too much energy, and will want to release that energy, making the nucleus </a:t>
            </a:r>
            <a:r>
              <a:rPr lang="en-AU" b="1" dirty="0"/>
              <a:t>unstable</a:t>
            </a:r>
            <a:endParaRPr lang="en-AU" dirty="0"/>
          </a:p>
          <a:p>
            <a:endParaRPr lang="en-AU" dirty="0"/>
          </a:p>
          <a:p>
            <a:r>
              <a:rPr lang="en-AU" dirty="0"/>
              <a:t>Otherwise, the nucleus is </a:t>
            </a:r>
            <a:r>
              <a:rPr lang="en-AU" b="1" dirty="0"/>
              <a:t>stable</a:t>
            </a:r>
            <a:r>
              <a:rPr lang="en-AU" dirty="0"/>
              <a:t>. We will explore this more in our upcoming investigation</a:t>
            </a:r>
          </a:p>
        </p:txBody>
      </p:sp>
    </p:spTree>
    <p:extLst>
      <p:ext uri="{BB962C8B-B14F-4D97-AF65-F5344CB8AC3E}">
        <p14:creationId xmlns:p14="http://schemas.microsoft.com/office/powerpoint/2010/main" val="400668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92CC-9EE7-476F-9DAB-B6A4BDD27CD2}"/>
              </a:ext>
            </a:extLst>
          </p:cNvPr>
          <p:cNvSpPr>
            <a:spLocks noGrp="1"/>
          </p:cNvSpPr>
          <p:nvPr>
            <p:ph type="title"/>
          </p:nvPr>
        </p:nvSpPr>
        <p:spPr/>
        <p:txBody>
          <a:bodyPr/>
          <a:lstStyle/>
          <a:p>
            <a:r>
              <a:rPr lang="en-AU" dirty="0"/>
              <a:t>Naming isotopes</a:t>
            </a:r>
          </a:p>
        </p:txBody>
      </p:sp>
      <p:sp>
        <p:nvSpPr>
          <p:cNvPr id="3" name="Content Placeholder 2">
            <a:extLst>
              <a:ext uri="{FF2B5EF4-FFF2-40B4-BE49-F238E27FC236}">
                <a16:creationId xmlns:a16="http://schemas.microsoft.com/office/drawing/2014/main" id="{2D9E5BA7-38C7-4E49-992E-56A7EE8F96A5}"/>
              </a:ext>
            </a:extLst>
          </p:cNvPr>
          <p:cNvSpPr>
            <a:spLocks noGrp="1"/>
          </p:cNvSpPr>
          <p:nvPr>
            <p:ph idx="1"/>
          </p:nvPr>
        </p:nvSpPr>
        <p:spPr/>
        <p:txBody>
          <a:bodyPr/>
          <a:lstStyle/>
          <a:p>
            <a:r>
              <a:rPr lang="en-AU" dirty="0"/>
              <a:t>Two ways of writing – depends on if you want to write the full name or just the chemical symbol. Both use the mass number, not the number of neutrons, in their name</a:t>
            </a:r>
          </a:p>
          <a:p>
            <a:endParaRPr lang="en-AU" dirty="0"/>
          </a:p>
          <a:p>
            <a:r>
              <a:rPr lang="en-AU" dirty="0"/>
              <a:t>For carbon with 6 neutrons and 6 protons:</a:t>
            </a:r>
          </a:p>
          <a:p>
            <a:pPr lvl="1"/>
            <a:r>
              <a:rPr lang="en-AU" dirty="0"/>
              <a:t>Carbon-12</a:t>
            </a:r>
          </a:p>
          <a:p>
            <a:pPr lvl="1"/>
            <a:r>
              <a:rPr lang="en-AU" baseline="30000" dirty="0"/>
              <a:t>12</a:t>
            </a:r>
            <a:r>
              <a:rPr lang="en-AU" dirty="0"/>
              <a:t>C</a:t>
            </a:r>
          </a:p>
          <a:p>
            <a:pPr lvl="1"/>
            <a:endParaRPr lang="en-AU" baseline="30000" dirty="0"/>
          </a:p>
          <a:p>
            <a:r>
              <a:rPr lang="en-AU" dirty="0"/>
              <a:t>For carbon with 7 neutrons and 6 protons:</a:t>
            </a:r>
          </a:p>
          <a:p>
            <a:pPr lvl="1"/>
            <a:r>
              <a:rPr lang="en-AU" dirty="0"/>
              <a:t>Carbon-13</a:t>
            </a:r>
          </a:p>
          <a:p>
            <a:pPr lvl="1"/>
            <a:r>
              <a:rPr lang="en-AU" baseline="30000" dirty="0"/>
              <a:t>13</a:t>
            </a:r>
            <a:r>
              <a:rPr lang="en-AU" dirty="0"/>
              <a:t>C</a:t>
            </a:r>
            <a:endParaRPr lang="en-AU" baseline="30000" dirty="0"/>
          </a:p>
        </p:txBody>
      </p:sp>
    </p:spTree>
    <p:extLst>
      <p:ext uri="{BB962C8B-B14F-4D97-AF65-F5344CB8AC3E}">
        <p14:creationId xmlns:p14="http://schemas.microsoft.com/office/powerpoint/2010/main" val="26058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58AD-5685-46B2-967A-43116AA001A4}"/>
              </a:ext>
            </a:extLst>
          </p:cNvPr>
          <p:cNvSpPr>
            <a:spLocks noGrp="1"/>
          </p:cNvSpPr>
          <p:nvPr>
            <p:ph type="title"/>
          </p:nvPr>
        </p:nvSpPr>
        <p:spPr/>
        <p:txBody>
          <a:bodyPr/>
          <a:lstStyle/>
          <a:p>
            <a:r>
              <a:rPr lang="en-AU" dirty="0"/>
              <a:t>CFU #1</a:t>
            </a:r>
          </a:p>
        </p:txBody>
      </p:sp>
      <p:sp>
        <p:nvSpPr>
          <p:cNvPr id="3" name="Content Placeholder 2">
            <a:extLst>
              <a:ext uri="{FF2B5EF4-FFF2-40B4-BE49-F238E27FC236}">
                <a16:creationId xmlns:a16="http://schemas.microsoft.com/office/drawing/2014/main" id="{B92B8C87-3998-4564-B5DA-601CCAFC7F2F}"/>
              </a:ext>
            </a:extLst>
          </p:cNvPr>
          <p:cNvSpPr>
            <a:spLocks noGrp="1"/>
          </p:cNvSpPr>
          <p:nvPr>
            <p:ph idx="1"/>
          </p:nvPr>
        </p:nvSpPr>
        <p:spPr/>
        <p:txBody>
          <a:bodyPr>
            <a:normAutofit/>
          </a:bodyPr>
          <a:lstStyle/>
          <a:p>
            <a:r>
              <a:rPr lang="en-AU" sz="4000" dirty="0"/>
              <a:t>An isotope is an atom with…</a:t>
            </a:r>
          </a:p>
          <a:p>
            <a:pPr marL="1200150" lvl="1" indent="-742950">
              <a:buFont typeface="+mj-lt"/>
              <a:buAutoNum type="arabicPeriod"/>
            </a:pPr>
            <a:r>
              <a:rPr lang="en-AU" sz="3800" dirty="0"/>
              <a:t>A different number of protons</a:t>
            </a:r>
          </a:p>
          <a:p>
            <a:pPr marL="1200150" lvl="1" indent="-742950">
              <a:buFont typeface="+mj-lt"/>
              <a:buAutoNum type="arabicPeriod"/>
            </a:pPr>
            <a:r>
              <a:rPr lang="en-AU" sz="3800" dirty="0"/>
              <a:t>A different number of neutrons</a:t>
            </a:r>
          </a:p>
          <a:p>
            <a:pPr marL="1200150" lvl="1" indent="-742950">
              <a:buFont typeface="+mj-lt"/>
              <a:buAutoNum type="arabicPeriod"/>
            </a:pPr>
            <a:r>
              <a:rPr lang="en-AU" sz="3800" dirty="0"/>
              <a:t>A different number of electrons</a:t>
            </a:r>
          </a:p>
          <a:p>
            <a:pPr marL="1200150" lvl="1" indent="-742950">
              <a:buFont typeface="+mj-lt"/>
              <a:buAutoNum type="arabicPeriod"/>
            </a:pPr>
            <a:r>
              <a:rPr lang="en-AU" sz="3800" dirty="0"/>
              <a:t>A charge</a:t>
            </a:r>
          </a:p>
        </p:txBody>
      </p:sp>
      <p:sp>
        <p:nvSpPr>
          <p:cNvPr id="4" name="Oval 33">
            <a:extLst>
              <a:ext uri="{FF2B5EF4-FFF2-40B4-BE49-F238E27FC236}">
                <a16:creationId xmlns:a16="http://schemas.microsoft.com/office/drawing/2014/main" id="{0FCB8E6F-2B60-4D18-AECD-62149BE2AD8B}"/>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End</a:t>
            </a:r>
          </a:p>
        </p:txBody>
      </p:sp>
      <p:sp>
        <p:nvSpPr>
          <p:cNvPr id="5" name="Oval 32">
            <a:extLst>
              <a:ext uri="{FF2B5EF4-FFF2-40B4-BE49-F238E27FC236}">
                <a16:creationId xmlns:a16="http://schemas.microsoft.com/office/drawing/2014/main" id="{2EA504CE-E310-4EBE-9E53-914996077C14}"/>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6" name="Oval 31">
            <a:extLst>
              <a:ext uri="{FF2B5EF4-FFF2-40B4-BE49-F238E27FC236}">
                <a16:creationId xmlns:a16="http://schemas.microsoft.com/office/drawing/2014/main" id="{517A6E52-1720-42EE-AC97-52FAEB93BED7}"/>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7" name="Oval 30">
            <a:extLst>
              <a:ext uri="{FF2B5EF4-FFF2-40B4-BE49-F238E27FC236}">
                <a16:creationId xmlns:a16="http://schemas.microsoft.com/office/drawing/2014/main" id="{520EE7BE-1413-4713-9689-C7FA3DFC48DC}"/>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8" name="Oval 29">
            <a:extLst>
              <a:ext uri="{FF2B5EF4-FFF2-40B4-BE49-F238E27FC236}">
                <a16:creationId xmlns:a16="http://schemas.microsoft.com/office/drawing/2014/main" id="{16917BFC-D6C4-44B8-A277-F32D9B707093}"/>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9" name="Oval 28">
            <a:extLst>
              <a:ext uri="{FF2B5EF4-FFF2-40B4-BE49-F238E27FC236}">
                <a16:creationId xmlns:a16="http://schemas.microsoft.com/office/drawing/2014/main" id="{76665A25-C4EB-4F45-A2F8-5968E6C14CA0}"/>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10" name="Oval 27">
            <a:extLst>
              <a:ext uri="{FF2B5EF4-FFF2-40B4-BE49-F238E27FC236}">
                <a16:creationId xmlns:a16="http://schemas.microsoft.com/office/drawing/2014/main" id="{165621D7-013E-401E-B42A-E6C7E0D91CE7}"/>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11" name="Oval 26">
            <a:extLst>
              <a:ext uri="{FF2B5EF4-FFF2-40B4-BE49-F238E27FC236}">
                <a16:creationId xmlns:a16="http://schemas.microsoft.com/office/drawing/2014/main" id="{D7DB2C59-4C4E-43F5-99D1-222CB8AE352C}"/>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12" name="Oval 25">
            <a:extLst>
              <a:ext uri="{FF2B5EF4-FFF2-40B4-BE49-F238E27FC236}">
                <a16:creationId xmlns:a16="http://schemas.microsoft.com/office/drawing/2014/main" id="{C835B0E2-C1BA-4AFD-8BA7-A55418C4CCF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13" name="Oval 24">
            <a:extLst>
              <a:ext uri="{FF2B5EF4-FFF2-40B4-BE49-F238E27FC236}">
                <a16:creationId xmlns:a16="http://schemas.microsoft.com/office/drawing/2014/main" id="{D4EBC9BB-56F4-4ADA-BADF-0C639D2FF6C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14" name="Oval 23">
            <a:extLst>
              <a:ext uri="{FF2B5EF4-FFF2-40B4-BE49-F238E27FC236}">
                <a16:creationId xmlns:a16="http://schemas.microsoft.com/office/drawing/2014/main" id="{FF723B72-D7B1-4D52-99A8-2EE46B4F92D4}"/>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10</a:t>
            </a:r>
          </a:p>
        </p:txBody>
      </p:sp>
      <p:sp>
        <p:nvSpPr>
          <p:cNvPr id="15" name="Oval 22">
            <a:extLst>
              <a:ext uri="{FF2B5EF4-FFF2-40B4-BE49-F238E27FC236}">
                <a16:creationId xmlns:a16="http://schemas.microsoft.com/office/drawing/2014/main" id="{0EB9262F-65F6-4CE0-BC40-7212615C9ED6}"/>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11</a:t>
            </a:r>
          </a:p>
        </p:txBody>
      </p:sp>
      <p:sp>
        <p:nvSpPr>
          <p:cNvPr id="16" name="Oval 21">
            <a:extLst>
              <a:ext uri="{FF2B5EF4-FFF2-40B4-BE49-F238E27FC236}">
                <a16:creationId xmlns:a16="http://schemas.microsoft.com/office/drawing/2014/main" id="{3533E991-160B-417F-ABA3-61BBF108A533}"/>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12</a:t>
            </a:r>
          </a:p>
        </p:txBody>
      </p:sp>
      <p:sp>
        <p:nvSpPr>
          <p:cNvPr id="17" name="Oval 20">
            <a:extLst>
              <a:ext uri="{FF2B5EF4-FFF2-40B4-BE49-F238E27FC236}">
                <a16:creationId xmlns:a16="http://schemas.microsoft.com/office/drawing/2014/main" id="{E7AB49EB-E19B-4A51-BBC5-47327237268F}"/>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13</a:t>
            </a:r>
          </a:p>
        </p:txBody>
      </p:sp>
      <p:sp>
        <p:nvSpPr>
          <p:cNvPr id="18" name="Oval 19">
            <a:extLst>
              <a:ext uri="{FF2B5EF4-FFF2-40B4-BE49-F238E27FC236}">
                <a16:creationId xmlns:a16="http://schemas.microsoft.com/office/drawing/2014/main" id="{F29BF71A-0B4E-4187-A8D9-24F2E09E30ED}"/>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14</a:t>
            </a:r>
          </a:p>
        </p:txBody>
      </p:sp>
      <p:sp>
        <p:nvSpPr>
          <p:cNvPr id="19" name="Oval 18">
            <a:extLst>
              <a:ext uri="{FF2B5EF4-FFF2-40B4-BE49-F238E27FC236}">
                <a16:creationId xmlns:a16="http://schemas.microsoft.com/office/drawing/2014/main" id="{4C0B8F6F-929C-4025-9431-9F3B30A7CE5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15</a:t>
            </a:r>
          </a:p>
        </p:txBody>
      </p:sp>
      <p:sp>
        <p:nvSpPr>
          <p:cNvPr id="20" name="Oval 17">
            <a:extLst>
              <a:ext uri="{FF2B5EF4-FFF2-40B4-BE49-F238E27FC236}">
                <a16:creationId xmlns:a16="http://schemas.microsoft.com/office/drawing/2014/main" id="{3C0ABE00-E1F8-4038-B2EC-DB4D50F39C1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16</a:t>
            </a:r>
          </a:p>
        </p:txBody>
      </p:sp>
      <p:sp>
        <p:nvSpPr>
          <p:cNvPr id="21" name="Oval 16">
            <a:extLst>
              <a:ext uri="{FF2B5EF4-FFF2-40B4-BE49-F238E27FC236}">
                <a16:creationId xmlns:a16="http://schemas.microsoft.com/office/drawing/2014/main" id="{6ADB742B-96F3-47F8-87D6-39170286945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17</a:t>
            </a:r>
          </a:p>
        </p:txBody>
      </p:sp>
      <p:sp>
        <p:nvSpPr>
          <p:cNvPr id="22" name="Oval 15">
            <a:extLst>
              <a:ext uri="{FF2B5EF4-FFF2-40B4-BE49-F238E27FC236}">
                <a16:creationId xmlns:a16="http://schemas.microsoft.com/office/drawing/2014/main" id="{2C16BAFE-0B75-4C91-9BDC-241C4ACFB8F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18</a:t>
            </a:r>
          </a:p>
        </p:txBody>
      </p:sp>
      <p:sp>
        <p:nvSpPr>
          <p:cNvPr id="23" name="Oval 14">
            <a:extLst>
              <a:ext uri="{FF2B5EF4-FFF2-40B4-BE49-F238E27FC236}">
                <a16:creationId xmlns:a16="http://schemas.microsoft.com/office/drawing/2014/main" id="{E752BF23-445C-4418-8977-ACAFE29522F4}"/>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19</a:t>
            </a:r>
          </a:p>
        </p:txBody>
      </p:sp>
      <p:sp>
        <p:nvSpPr>
          <p:cNvPr id="24" name="Oval 13">
            <a:extLst>
              <a:ext uri="{FF2B5EF4-FFF2-40B4-BE49-F238E27FC236}">
                <a16:creationId xmlns:a16="http://schemas.microsoft.com/office/drawing/2014/main" id="{B2D63883-F092-4FDF-95D9-C3D87FC3CCE7}"/>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20</a:t>
            </a:r>
          </a:p>
        </p:txBody>
      </p:sp>
      <p:sp>
        <p:nvSpPr>
          <p:cNvPr id="25" name="Oval 12">
            <a:extLst>
              <a:ext uri="{FF2B5EF4-FFF2-40B4-BE49-F238E27FC236}">
                <a16:creationId xmlns:a16="http://schemas.microsoft.com/office/drawing/2014/main" id="{40FB657B-DA49-4EDD-86AA-D09666729F99}"/>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21</a:t>
            </a:r>
          </a:p>
        </p:txBody>
      </p:sp>
      <p:sp>
        <p:nvSpPr>
          <p:cNvPr id="26" name="Oval 11">
            <a:extLst>
              <a:ext uri="{FF2B5EF4-FFF2-40B4-BE49-F238E27FC236}">
                <a16:creationId xmlns:a16="http://schemas.microsoft.com/office/drawing/2014/main" id="{413BFAF1-63AD-48B9-940E-059F89E83347}"/>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22</a:t>
            </a:r>
          </a:p>
        </p:txBody>
      </p:sp>
      <p:sp>
        <p:nvSpPr>
          <p:cNvPr id="27" name="Oval 10">
            <a:extLst>
              <a:ext uri="{FF2B5EF4-FFF2-40B4-BE49-F238E27FC236}">
                <a16:creationId xmlns:a16="http://schemas.microsoft.com/office/drawing/2014/main" id="{62A603C3-EA3F-4A47-B8F4-935FADBFDECC}"/>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23</a:t>
            </a:r>
          </a:p>
        </p:txBody>
      </p:sp>
      <p:sp>
        <p:nvSpPr>
          <p:cNvPr id="28" name="Oval 9">
            <a:extLst>
              <a:ext uri="{FF2B5EF4-FFF2-40B4-BE49-F238E27FC236}">
                <a16:creationId xmlns:a16="http://schemas.microsoft.com/office/drawing/2014/main" id="{02266F31-F892-4BA0-BDFC-A93BC687A014}"/>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24</a:t>
            </a:r>
          </a:p>
        </p:txBody>
      </p:sp>
      <p:sp>
        <p:nvSpPr>
          <p:cNvPr id="29" name="Oval 8">
            <a:extLst>
              <a:ext uri="{FF2B5EF4-FFF2-40B4-BE49-F238E27FC236}">
                <a16:creationId xmlns:a16="http://schemas.microsoft.com/office/drawing/2014/main" id="{239B36E2-D1C7-48FB-96CB-3E6617F9E30F}"/>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25</a:t>
            </a:r>
          </a:p>
        </p:txBody>
      </p:sp>
      <p:sp>
        <p:nvSpPr>
          <p:cNvPr id="30" name="Oval 7">
            <a:extLst>
              <a:ext uri="{FF2B5EF4-FFF2-40B4-BE49-F238E27FC236}">
                <a16:creationId xmlns:a16="http://schemas.microsoft.com/office/drawing/2014/main" id="{0F1A513F-FEDD-4779-B769-69EED9CD5ACF}"/>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26</a:t>
            </a:r>
          </a:p>
        </p:txBody>
      </p:sp>
      <p:sp>
        <p:nvSpPr>
          <p:cNvPr id="31" name="Oval 6">
            <a:extLst>
              <a:ext uri="{FF2B5EF4-FFF2-40B4-BE49-F238E27FC236}">
                <a16:creationId xmlns:a16="http://schemas.microsoft.com/office/drawing/2014/main" id="{845059A7-17B6-4173-A88D-D55544D1DCF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27</a:t>
            </a:r>
          </a:p>
        </p:txBody>
      </p:sp>
      <p:sp>
        <p:nvSpPr>
          <p:cNvPr id="32" name="Oval 5">
            <a:extLst>
              <a:ext uri="{FF2B5EF4-FFF2-40B4-BE49-F238E27FC236}">
                <a16:creationId xmlns:a16="http://schemas.microsoft.com/office/drawing/2014/main" id="{4457880C-B726-4F04-B248-96AAAC3A236B}"/>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28</a:t>
            </a:r>
          </a:p>
        </p:txBody>
      </p:sp>
      <p:sp>
        <p:nvSpPr>
          <p:cNvPr id="33" name="Oval 4">
            <a:extLst>
              <a:ext uri="{FF2B5EF4-FFF2-40B4-BE49-F238E27FC236}">
                <a16:creationId xmlns:a16="http://schemas.microsoft.com/office/drawing/2014/main" id="{6D2728F2-7F42-4DC2-9CFB-F3264C0583A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29</a:t>
            </a:r>
          </a:p>
        </p:txBody>
      </p:sp>
      <p:sp>
        <p:nvSpPr>
          <p:cNvPr id="34" name="Oval 3">
            <a:extLst>
              <a:ext uri="{FF2B5EF4-FFF2-40B4-BE49-F238E27FC236}">
                <a16:creationId xmlns:a16="http://schemas.microsoft.com/office/drawing/2014/main" id="{543BE92A-C4BC-419B-B610-5F702195AD7F}"/>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30</a:t>
            </a:r>
          </a:p>
        </p:txBody>
      </p:sp>
    </p:spTree>
    <p:extLst>
      <p:ext uri="{BB962C8B-B14F-4D97-AF65-F5344CB8AC3E}">
        <p14:creationId xmlns:p14="http://schemas.microsoft.com/office/powerpoint/2010/main" val="11560974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0"/>
                                          </p:stCondLst>
                                        </p:cTn>
                                        <p:tgtEl>
                                          <p:spTgt spid="34"/>
                                        </p:tgtEl>
                                        <p:attrNameLst>
                                          <p:attrName>style.visibility</p:attrName>
                                        </p:attrNameLst>
                                      </p:cBhvr>
                                      <p:to>
                                        <p:strVal val="hidden"/>
                                      </p:to>
                                    </p:set>
                                  </p:childTnLst>
                                </p:cTn>
                              </p:par>
                            </p:childTnLst>
                          </p:cTn>
                        </p:par>
                        <p:par>
                          <p:cTn id="7" fill="hold">
                            <p:stCondLst>
                              <p:cond delay="1000"/>
                            </p:stCondLst>
                            <p:childTnLst>
                              <p:par>
                                <p:cTn id="8" presetID="1" presetClass="exit" presetSubtype="0" fill="hold" grpId="0" nodeType="afterEffect">
                                  <p:stCondLst>
                                    <p:cond delay="1000"/>
                                  </p:stCondLst>
                                  <p:childTnLst>
                                    <p:set>
                                      <p:cBhvr>
                                        <p:cTn id="9" dur="1" fill="hold">
                                          <p:stCondLst>
                                            <p:cond delay="0"/>
                                          </p:stCondLst>
                                        </p:cTn>
                                        <p:tgtEl>
                                          <p:spTgt spid="33"/>
                                        </p:tgtEl>
                                        <p:attrNameLst>
                                          <p:attrName>style.visibility</p:attrName>
                                        </p:attrNameLst>
                                      </p:cBhvr>
                                      <p:to>
                                        <p:strVal val="hidden"/>
                                      </p:to>
                                    </p:set>
                                  </p:childTnLst>
                                </p:cTn>
                              </p:par>
                            </p:childTnLst>
                          </p:cTn>
                        </p:par>
                        <p:par>
                          <p:cTn id="10" fill="hold">
                            <p:stCondLst>
                              <p:cond delay="2000"/>
                            </p:stCondLst>
                            <p:childTnLst>
                              <p:par>
                                <p:cTn id="11" presetID="1" presetClass="exit" presetSubtype="0" fill="hold" grpId="0" nodeType="afterEffect">
                                  <p:stCondLst>
                                    <p:cond delay="1000"/>
                                  </p:stCondLst>
                                  <p:childTnLst>
                                    <p:set>
                                      <p:cBhvr>
                                        <p:cTn id="12" dur="1" fill="hold">
                                          <p:stCondLst>
                                            <p:cond delay="0"/>
                                          </p:stCondLst>
                                        </p:cTn>
                                        <p:tgtEl>
                                          <p:spTgt spid="32"/>
                                        </p:tgtEl>
                                        <p:attrNameLst>
                                          <p:attrName>style.visibility</p:attrName>
                                        </p:attrNameLst>
                                      </p:cBhvr>
                                      <p:to>
                                        <p:strVal val="hidden"/>
                                      </p:to>
                                    </p:set>
                                  </p:childTnLst>
                                </p:cTn>
                              </p:par>
                            </p:childTnLst>
                          </p:cTn>
                        </p:par>
                        <p:par>
                          <p:cTn id="13" fill="hold">
                            <p:stCondLst>
                              <p:cond delay="3000"/>
                            </p:stCondLst>
                            <p:childTnLst>
                              <p:par>
                                <p:cTn id="14" presetID="1" presetClass="exit" presetSubtype="0" fill="hold" grpId="0" nodeType="afterEffect">
                                  <p:stCondLst>
                                    <p:cond delay="1000"/>
                                  </p:stCondLst>
                                  <p:childTnLst>
                                    <p:set>
                                      <p:cBhvr>
                                        <p:cTn id="15" dur="1" fill="hold">
                                          <p:stCondLst>
                                            <p:cond delay="0"/>
                                          </p:stCondLst>
                                        </p:cTn>
                                        <p:tgtEl>
                                          <p:spTgt spid="31"/>
                                        </p:tgtEl>
                                        <p:attrNameLst>
                                          <p:attrName>style.visibility</p:attrName>
                                        </p:attrNameLst>
                                      </p:cBhvr>
                                      <p:to>
                                        <p:strVal val="hidden"/>
                                      </p:to>
                                    </p:set>
                                  </p:childTnLst>
                                </p:cTn>
                              </p:par>
                            </p:childTnLst>
                          </p:cTn>
                        </p:par>
                        <p:par>
                          <p:cTn id="16" fill="hold">
                            <p:stCondLst>
                              <p:cond delay="4000"/>
                            </p:stCondLst>
                            <p:childTnLst>
                              <p:par>
                                <p:cTn id="17" presetID="1" presetClass="exit" presetSubtype="0" fill="hold" grpId="0" nodeType="afterEffect">
                                  <p:stCondLst>
                                    <p:cond delay="1000"/>
                                  </p:stCondLst>
                                  <p:childTnLst>
                                    <p:set>
                                      <p:cBhvr>
                                        <p:cTn id="18" dur="1" fill="hold">
                                          <p:stCondLst>
                                            <p:cond delay="0"/>
                                          </p:stCondLst>
                                        </p:cTn>
                                        <p:tgtEl>
                                          <p:spTgt spid="30"/>
                                        </p:tgtEl>
                                        <p:attrNameLst>
                                          <p:attrName>style.visibility</p:attrName>
                                        </p:attrNameLst>
                                      </p:cBhvr>
                                      <p:to>
                                        <p:strVal val="hidden"/>
                                      </p:to>
                                    </p:set>
                                  </p:childTnLst>
                                </p:cTn>
                              </p:par>
                            </p:childTnLst>
                          </p:cTn>
                        </p:par>
                        <p:par>
                          <p:cTn id="19" fill="hold">
                            <p:stCondLst>
                              <p:cond delay="5000"/>
                            </p:stCondLst>
                            <p:childTnLst>
                              <p:par>
                                <p:cTn id="20" presetID="1" presetClass="exit" presetSubtype="0" fill="hold" grpId="0" nodeType="afterEffect">
                                  <p:stCondLst>
                                    <p:cond delay="1000"/>
                                  </p:stCondLst>
                                  <p:childTnLst>
                                    <p:set>
                                      <p:cBhvr>
                                        <p:cTn id="21" dur="1" fill="hold">
                                          <p:stCondLst>
                                            <p:cond delay="0"/>
                                          </p:stCondLst>
                                        </p:cTn>
                                        <p:tgtEl>
                                          <p:spTgt spid="29"/>
                                        </p:tgtEl>
                                        <p:attrNameLst>
                                          <p:attrName>style.visibility</p:attrName>
                                        </p:attrNameLst>
                                      </p:cBhvr>
                                      <p:to>
                                        <p:strVal val="hidden"/>
                                      </p:to>
                                    </p:set>
                                  </p:childTnLst>
                                </p:cTn>
                              </p:par>
                            </p:childTnLst>
                          </p:cTn>
                        </p:par>
                        <p:par>
                          <p:cTn id="22" fill="hold">
                            <p:stCondLst>
                              <p:cond delay="6000"/>
                            </p:stCondLst>
                            <p:childTnLst>
                              <p:par>
                                <p:cTn id="23" presetID="1" presetClass="exit" presetSubtype="0" fill="hold" grpId="0" nodeType="afterEffect">
                                  <p:stCondLst>
                                    <p:cond delay="1000"/>
                                  </p:stCondLst>
                                  <p:childTnLst>
                                    <p:set>
                                      <p:cBhvr>
                                        <p:cTn id="24" dur="1" fill="hold">
                                          <p:stCondLst>
                                            <p:cond delay="0"/>
                                          </p:stCondLst>
                                        </p:cTn>
                                        <p:tgtEl>
                                          <p:spTgt spid="28"/>
                                        </p:tgtEl>
                                        <p:attrNameLst>
                                          <p:attrName>style.visibility</p:attrName>
                                        </p:attrNameLst>
                                      </p:cBhvr>
                                      <p:to>
                                        <p:strVal val="hidden"/>
                                      </p:to>
                                    </p:set>
                                  </p:childTnLst>
                                </p:cTn>
                              </p:par>
                            </p:childTnLst>
                          </p:cTn>
                        </p:par>
                        <p:par>
                          <p:cTn id="25" fill="hold">
                            <p:stCondLst>
                              <p:cond delay="7000"/>
                            </p:stCondLst>
                            <p:childTnLst>
                              <p:par>
                                <p:cTn id="26" presetID="1" presetClass="exit" presetSubtype="0" fill="hold" grpId="0" nodeType="afterEffect">
                                  <p:stCondLst>
                                    <p:cond delay="1000"/>
                                  </p:stCondLst>
                                  <p:childTnLst>
                                    <p:set>
                                      <p:cBhvr>
                                        <p:cTn id="27" dur="1" fill="hold">
                                          <p:stCondLst>
                                            <p:cond delay="0"/>
                                          </p:stCondLst>
                                        </p:cTn>
                                        <p:tgtEl>
                                          <p:spTgt spid="27"/>
                                        </p:tgtEl>
                                        <p:attrNameLst>
                                          <p:attrName>style.visibility</p:attrName>
                                        </p:attrNameLst>
                                      </p:cBhvr>
                                      <p:to>
                                        <p:strVal val="hidden"/>
                                      </p:to>
                                    </p:set>
                                  </p:childTnLst>
                                </p:cTn>
                              </p:par>
                            </p:childTnLst>
                          </p:cTn>
                        </p:par>
                        <p:par>
                          <p:cTn id="28" fill="hold">
                            <p:stCondLst>
                              <p:cond delay="8000"/>
                            </p:stCondLst>
                            <p:childTnLst>
                              <p:par>
                                <p:cTn id="29" presetID="1" presetClass="exit" presetSubtype="0" fill="hold" grpId="0" nodeType="afterEffect">
                                  <p:stCondLst>
                                    <p:cond delay="1000"/>
                                  </p:stCondLst>
                                  <p:childTnLst>
                                    <p:set>
                                      <p:cBhvr>
                                        <p:cTn id="30" dur="1" fill="hold">
                                          <p:stCondLst>
                                            <p:cond delay="0"/>
                                          </p:stCondLst>
                                        </p:cTn>
                                        <p:tgtEl>
                                          <p:spTgt spid="26"/>
                                        </p:tgtEl>
                                        <p:attrNameLst>
                                          <p:attrName>style.visibility</p:attrName>
                                        </p:attrNameLst>
                                      </p:cBhvr>
                                      <p:to>
                                        <p:strVal val="hidden"/>
                                      </p:to>
                                    </p:set>
                                  </p:childTnLst>
                                </p:cTn>
                              </p:par>
                            </p:childTnLst>
                          </p:cTn>
                        </p:par>
                        <p:par>
                          <p:cTn id="31" fill="hold">
                            <p:stCondLst>
                              <p:cond delay="9000"/>
                            </p:stCondLst>
                            <p:childTnLst>
                              <p:par>
                                <p:cTn id="32" presetID="1" presetClass="exit" presetSubtype="0" fill="hold" grpId="0" nodeType="afterEffect">
                                  <p:stCondLst>
                                    <p:cond delay="1000"/>
                                  </p:stCondLst>
                                  <p:childTnLst>
                                    <p:set>
                                      <p:cBhvr>
                                        <p:cTn id="33" dur="1" fill="hold">
                                          <p:stCondLst>
                                            <p:cond delay="0"/>
                                          </p:stCondLst>
                                        </p:cTn>
                                        <p:tgtEl>
                                          <p:spTgt spid="25"/>
                                        </p:tgtEl>
                                        <p:attrNameLst>
                                          <p:attrName>style.visibility</p:attrName>
                                        </p:attrNameLst>
                                      </p:cBhvr>
                                      <p:to>
                                        <p:strVal val="hidden"/>
                                      </p:to>
                                    </p:set>
                                  </p:childTnLst>
                                </p:cTn>
                              </p:par>
                            </p:childTnLst>
                          </p:cTn>
                        </p:par>
                        <p:par>
                          <p:cTn id="34" fill="hold">
                            <p:stCondLst>
                              <p:cond delay="10000"/>
                            </p:stCondLst>
                            <p:childTnLst>
                              <p:par>
                                <p:cTn id="35" presetID="1" presetClass="exit" presetSubtype="0" fill="hold" grpId="0" nodeType="afterEffect">
                                  <p:stCondLst>
                                    <p:cond delay="1000"/>
                                  </p:stCondLst>
                                  <p:childTnLst>
                                    <p:set>
                                      <p:cBhvr>
                                        <p:cTn id="36" dur="1" fill="hold">
                                          <p:stCondLst>
                                            <p:cond delay="0"/>
                                          </p:stCondLst>
                                        </p:cTn>
                                        <p:tgtEl>
                                          <p:spTgt spid="24"/>
                                        </p:tgtEl>
                                        <p:attrNameLst>
                                          <p:attrName>style.visibility</p:attrName>
                                        </p:attrNameLst>
                                      </p:cBhvr>
                                      <p:to>
                                        <p:strVal val="hidden"/>
                                      </p:to>
                                    </p:set>
                                  </p:childTnLst>
                                </p:cTn>
                              </p:par>
                            </p:childTnLst>
                          </p:cTn>
                        </p:par>
                        <p:par>
                          <p:cTn id="37" fill="hold">
                            <p:stCondLst>
                              <p:cond delay="11000"/>
                            </p:stCondLst>
                            <p:childTnLst>
                              <p:par>
                                <p:cTn id="38" presetID="1" presetClass="exit" presetSubtype="0" fill="hold" grpId="0" nodeType="afterEffect">
                                  <p:stCondLst>
                                    <p:cond delay="1000"/>
                                  </p:stCondLst>
                                  <p:childTnLst>
                                    <p:set>
                                      <p:cBhvr>
                                        <p:cTn id="39" dur="1" fill="hold">
                                          <p:stCondLst>
                                            <p:cond delay="0"/>
                                          </p:stCondLst>
                                        </p:cTn>
                                        <p:tgtEl>
                                          <p:spTgt spid="23"/>
                                        </p:tgtEl>
                                        <p:attrNameLst>
                                          <p:attrName>style.visibility</p:attrName>
                                        </p:attrNameLst>
                                      </p:cBhvr>
                                      <p:to>
                                        <p:strVal val="hidden"/>
                                      </p:to>
                                    </p:set>
                                  </p:childTnLst>
                                </p:cTn>
                              </p:par>
                            </p:childTnLst>
                          </p:cTn>
                        </p:par>
                        <p:par>
                          <p:cTn id="40" fill="hold">
                            <p:stCondLst>
                              <p:cond delay="12000"/>
                            </p:stCondLst>
                            <p:childTnLst>
                              <p:par>
                                <p:cTn id="41" presetID="1" presetClass="exit" presetSubtype="0" fill="hold" grpId="0" nodeType="afterEffect">
                                  <p:stCondLst>
                                    <p:cond delay="1000"/>
                                  </p:stCondLst>
                                  <p:childTnLst>
                                    <p:set>
                                      <p:cBhvr>
                                        <p:cTn id="42" dur="1" fill="hold">
                                          <p:stCondLst>
                                            <p:cond delay="0"/>
                                          </p:stCondLst>
                                        </p:cTn>
                                        <p:tgtEl>
                                          <p:spTgt spid="22"/>
                                        </p:tgtEl>
                                        <p:attrNameLst>
                                          <p:attrName>style.visibility</p:attrName>
                                        </p:attrNameLst>
                                      </p:cBhvr>
                                      <p:to>
                                        <p:strVal val="hidden"/>
                                      </p:to>
                                    </p:set>
                                  </p:childTnLst>
                                </p:cTn>
                              </p:par>
                            </p:childTnLst>
                          </p:cTn>
                        </p:par>
                        <p:par>
                          <p:cTn id="43" fill="hold">
                            <p:stCondLst>
                              <p:cond delay="13000"/>
                            </p:stCondLst>
                            <p:childTnLst>
                              <p:par>
                                <p:cTn id="44" presetID="1" presetClass="exit" presetSubtype="0" fill="hold" grpId="0" nodeType="afterEffect">
                                  <p:stCondLst>
                                    <p:cond delay="1000"/>
                                  </p:stCondLst>
                                  <p:childTnLst>
                                    <p:set>
                                      <p:cBhvr>
                                        <p:cTn id="45" dur="1" fill="hold">
                                          <p:stCondLst>
                                            <p:cond delay="0"/>
                                          </p:stCondLst>
                                        </p:cTn>
                                        <p:tgtEl>
                                          <p:spTgt spid="21"/>
                                        </p:tgtEl>
                                        <p:attrNameLst>
                                          <p:attrName>style.visibility</p:attrName>
                                        </p:attrNameLst>
                                      </p:cBhvr>
                                      <p:to>
                                        <p:strVal val="hidden"/>
                                      </p:to>
                                    </p:set>
                                  </p:childTnLst>
                                </p:cTn>
                              </p:par>
                            </p:childTnLst>
                          </p:cTn>
                        </p:par>
                        <p:par>
                          <p:cTn id="46" fill="hold">
                            <p:stCondLst>
                              <p:cond delay="14000"/>
                            </p:stCondLst>
                            <p:childTnLst>
                              <p:par>
                                <p:cTn id="47" presetID="1" presetClass="exit" presetSubtype="0" fill="hold" grpId="0" nodeType="afterEffect">
                                  <p:stCondLst>
                                    <p:cond delay="1000"/>
                                  </p:stCondLst>
                                  <p:childTnLst>
                                    <p:set>
                                      <p:cBhvr>
                                        <p:cTn id="48" dur="1" fill="hold">
                                          <p:stCondLst>
                                            <p:cond delay="0"/>
                                          </p:stCondLst>
                                        </p:cTn>
                                        <p:tgtEl>
                                          <p:spTgt spid="20"/>
                                        </p:tgtEl>
                                        <p:attrNameLst>
                                          <p:attrName>style.visibility</p:attrName>
                                        </p:attrNameLst>
                                      </p:cBhvr>
                                      <p:to>
                                        <p:strVal val="hidden"/>
                                      </p:to>
                                    </p:set>
                                  </p:childTnLst>
                                </p:cTn>
                              </p:par>
                            </p:childTnLst>
                          </p:cTn>
                        </p:par>
                        <p:par>
                          <p:cTn id="49" fill="hold">
                            <p:stCondLst>
                              <p:cond delay="15000"/>
                            </p:stCondLst>
                            <p:childTnLst>
                              <p:par>
                                <p:cTn id="50" presetID="1" presetClass="exit" presetSubtype="0" fill="hold" grpId="0" nodeType="afterEffect">
                                  <p:stCondLst>
                                    <p:cond delay="1000"/>
                                  </p:stCondLst>
                                  <p:childTnLst>
                                    <p:set>
                                      <p:cBhvr>
                                        <p:cTn id="51" dur="1" fill="hold">
                                          <p:stCondLst>
                                            <p:cond delay="0"/>
                                          </p:stCondLst>
                                        </p:cTn>
                                        <p:tgtEl>
                                          <p:spTgt spid="19"/>
                                        </p:tgtEl>
                                        <p:attrNameLst>
                                          <p:attrName>style.visibility</p:attrName>
                                        </p:attrNameLst>
                                      </p:cBhvr>
                                      <p:to>
                                        <p:strVal val="hidden"/>
                                      </p:to>
                                    </p:set>
                                  </p:childTnLst>
                                </p:cTn>
                              </p:par>
                            </p:childTnLst>
                          </p:cTn>
                        </p:par>
                        <p:par>
                          <p:cTn id="52" fill="hold">
                            <p:stCondLst>
                              <p:cond delay="16000"/>
                            </p:stCondLst>
                            <p:childTnLst>
                              <p:par>
                                <p:cTn id="53" presetID="1" presetClass="exit" presetSubtype="0" fill="hold" grpId="0" nodeType="afterEffect">
                                  <p:stCondLst>
                                    <p:cond delay="1000"/>
                                  </p:stCondLst>
                                  <p:childTnLst>
                                    <p:set>
                                      <p:cBhvr>
                                        <p:cTn id="54" dur="1" fill="hold">
                                          <p:stCondLst>
                                            <p:cond delay="0"/>
                                          </p:stCondLst>
                                        </p:cTn>
                                        <p:tgtEl>
                                          <p:spTgt spid="18"/>
                                        </p:tgtEl>
                                        <p:attrNameLst>
                                          <p:attrName>style.visibility</p:attrName>
                                        </p:attrNameLst>
                                      </p:cBhvr>
                                      <p:to>
                                        <p:strVal val="hidden"/>
                                      </p:to>
                                    </p:set>
                                  </p:childTnLst>
                                </p:cTn>
                              </p:par>
                            </p:childTnLst>
                          </p:cTn>
                        </p:par>
                        <p:par>
                          <p:cTn id="55" fill="hold">
                            <p:stCondLst>
                              <p:cond delay="17000"/>
                            </p:stCondLst>
                            <p:childTnLst>
                              <p:par>
                                <p:cTn id="56" presetID="1" presetClass="exit" presetSubtype="0" fill="hold" grpId="0" nodeType="afterEffect">
                                  <p:stCondLst>
                                    <p:cond delay="1000"/>
                                  </p:stCondLst>
                                  <p:childTnLst>
                                    <p:set>
                                      <p:cBhvr>
                                        <p:cTn id="57" dur="1" fill="hold">
                                          <p:stCondLst>
                                            <p:cond delay="0"/>
                                          </p:stCondLst>
                                        </p:cTn>
                                        <p:tgtEl>
                                          <p:spTgt spid="17"/>
                                        </p:tgtEl>
                                        <p:attrNameLst>
                                          <p:attrName>style.visibility</p:attrName>
                                        </p:attrNameLst>
                                      </p:cBhvr>
                                      <p:to>
                                        <p:strVal val="hidden"/>
                                      </p:to>
                                    </p:set>
                                  </p:childTnLst>
                                </p:cTn>
                              </p:par>
                            </p:childTnLst>
                          </p:cTn>
                        </p:par>
                        <p:par>
                          <p:cTn id="58" fill="hold">
                            <p:stCondLst>
                              <p:cond delay="18000"/>
                            </p:stCondLst>
                            <p:childTnLst>
                              <p:par>
                                <p:cTn id="59" presetID="1" presetClass="exit" presetSubtype="0" fill="hold" grpId="0" nodeType="afterEffect">
                                  <p:stCondLst>
                                    <p:cond delay="1000"/>
                                  </p:stCondLst>
                                  <p:childTnLst>
                                    <p:set>
                                      <p:cBhvr>
                                        <p:cTn id="60" dur="1" fill="hold">
                                          <p:stCondLst>
                                            <p:cond delay="0"/>
                                          </p:stCondLst>
                                        </p:cTn>
                                        <p:tgtEl>
                                          <p:spTgt spid="16"/>
                                        </p:tgtEl>
                                        <p:attrNameLst>
                                          <p:attrName>style.visibility</p:attrName>
                                        </p:attrNameLst>
                                      </p:cBhvr>
                                      <p:to>
                                        <p:strVal val="hidden"/>
                                      </p:to>
                                    </p:set>
                                  </p:childTnLst>
                                </p:cTn>
                              </p:par>
                            </p:childTnLst>
                          </p:cTn>
                        </p:par>
                        <p:par>
                          <p:cTn id="61" fill="hold">
                            <p:stCondLst>
                              <p:cond delay="19000"/>
                            </p:stCondLst>
                            <p:childTnLst>
                              <p:par>
                                <p:cTn id="62" presetID="1" presetClass="exit" presetSubtype="0" fill="hold" grpId="0" nodeType="afterEffect">
                                  <p:stCondLst>
                                    <p:cond delay="1000"/>
                                  </p:stCondLst>
                                  <p:childTnLst>
                                    <p:set>
                                      <p:cBhvr>
                                        <p:cTn id="63" dur="1" fill="hold">
                                          <p:stCondLst>
                                            <p:cond delay="0"/>
                                          </p:stCondLst>
                                        </p:cTn>
                                        <p:tgtEl>
                                          <p:spTgt spid="15"/>
                                        </p:tgtEl>
                                        <p:attrNameLst>
                                          <p:attrName>style.visibility</p:attrName>
                                        </p:attrNameLst>
                                      </p:cBhvr>
                                      <p:to>
                                        <p:strVal val="hidden"/>
                                      </p:to>
                                    </p:set>
                                  </p:childTnLst>
                                </p:cTn>
                              </p:par>
                            </p:childTnLst>
                          </p:cTn>
                        </p:par>
                        <p:par>
                          <p:cTn id="64" fill="hold">
                            <p:stCondLst>
                              <p:cond delay="20000"/>
                            </p:stCondLst>
                            <p:childTnLst>
                              <p:par>
                                <p:cTn id="65" presetID="1" presetClass="exit" presetSubtype="0" fill="hold" grpId="0" nodeType="afterEffect">
                                  <p:stCondLst>
                                    <p:cond delay="1000"/>
                                  </p:stCondLst>
                                  <p:childTnLst>
                                    <p:set>
                                      <p:cBhvr>
                                        <p:cTn id="66" dur="1" fill="hold">
                                          <p:stCondLst>
                                            <p:cond delay="0"/>
                                          </p:stCondLst>
                                        </p:cTn>
                                        <p:tgtEl>
                                          <p:spTgt spid="14"/>
                                        </p:tgtEl>
                                        <p:attrNameLst>
                                          <p:attrName>style.visibility</p:attrName>
                                        </p:attrNameLst>
                                      </p:cBhvr>
                                      <p:to>
                                        <p:strVal val="hidden"/>
                                      </p:to>
                                    </p:set>
                                  </p:childTnLst>
                                </p:cTn>
                              </p:par>
                            </p:childTnLst>
                          </p:cTn>
                        </p:par>
                        <p:par>
                          <p:cTn id="67" fill="hold">
                            <p:stCondLst>
                              <p:cond delay="21000"/>
                            </p:stCondLst>
                            <p:childTnLst>
                              <p:par>
                                <p:cTn id="68" presetID="1" presetClass="exit" presetSubtype="0" fill="hold" grpId="0" nodeType="afterEffect">
                                  <p:stCondLst>
                                    <p:cond delay="1000"/>
                                  </p:stCondLst>
                                  <p:childTnLst>
                                    <p:set>
                                      <p:cBhvr>
                                        <p:cTn id="69" dur="1" fill="hold">
                                          <p:stCondLst>
                                            <p:cond delay="0"/>
                                          </p:stCondLst>
                                        </p:cTn>
                                        <p:tgtEl>
                                          <p:spTgt spid="13"/>
                                        </p:tgtEl>
                                        <p:attrNameLst>
                                          <p:attrName>style.visibility</p:attrName>
                                        </p:attrNameLst>
                                      </p:cBhvr>
                                      <p:to>
                                        <p:strVal val="hidden"/>
                                      </p:to>
                                    </p:set>
                                  </p:childTnLst>
                                </p:cTn>
                              </p:par>
                            </p:childTnLst>
                          </p:cTn>
                        </p:par>
                        <p:par>
                          <p:cTn id="70" fill="hold">
                            <p:stCondLst>
                              <p:cond delay="22000"/>
                            </p:stCondLst>
                            <p:childTnLst>
                              <p:par>
                                <p:cTn id="71" presetID="1" presetClass="exit" presetSubtype="0" fill="hold" grpId="0" nodeType="afterEffect">
                                  <p:stCondLst>
                                    <p:cond delay="1000"/>
                                  </p:stCondLst>
                                  <p:childTnLst>
                                    <p:set>
                                      <p:cBhvr>
                                        <p:cTn id="72" dur="1" fill="hold">
                                          <p:stCondLst>
                                            <p:cond delay="0"/>
                                          </p:stCondLst>
                                        </p:cTn>
                                        <p:tgtEl>
                                          <p:spTgt spid="12"/>
                                        </p:tgtEl>
                                        <p:attrNameLst>
                                          <p:attrName>style.visibility</p:attrName>
                                        </p:attrNameLst>
                                      </p:cBhvr>
                                      <p:to>
                                        <p:strVal val="hidden"/>
                                      </p:to>
                                    </p:set>
                                  </p:childTnLst>
                                </p:cTn>
                              </p:par>
                            </p:childTnLst>
                          </p:cTn>
                        </p:par>
                        <p:par>
                          <p:cTn id="73" fill="hold">
                            <p:stCondLst>
                              <p:cond delay="23000"/>
                            </p:stCondLst>
                            <p:childTnLst>
                              <p:par>
                                <p:cTn id="74" presetID="1" presetClass="exit" presetSubtype="0" fill="hold" grpId="0" nodeType="afterEffect">
                                  <p:stCondLst>
                                    <p:cond delay="1000"/>
                                  </p:stCondLst>
                                  <p:childTnLst>
                                    <p:set>
                                      <p:cBhvr>
                                        <p:cTn id="75" dur="1" fill="hold">
                                          <p:stCondLst>
                                            <p:cond delay="0"/>
                                          </p:stCondLst>
                                        </p:cTn>
                                        <p:tgtEl>
                                          <p:spTgt spid="11"/>
                                        </p:tgtEl>
                                        <p:attrNameLst>
                                          <p:attrName>style.visibility</p:attrName>
                                        </p:attrNameLst>
                                      </p:cBhvr>
                                      <p:to>
                                        <p:strVal val="hidden"/>
                                      </p:to>
                                    </p:set>
                                  </p:childTnLst>
                                </p:cTn>
                              </p:par>
                            </p:childTnLst>
                          </p:cTn>
                        </p:par>
                        <p:par>
                          <p:cTn id="76" fill="hold">
                            <p:stCondLst>
                              <p:cond delay="24000"/>
                            </p:stCondLst>
                            <p:childTnLst>
                              <p:par>
                                <p:cTn id="77" presetID="1" presetClass="exit" presetSubtype="0" fill="hold" grpId="0" nodeType="afterEffect">
                                  <p:stCondLst>
                                    <p:cond delay="1000"/>
                                  </p:stCondLst>
                                  <p:childTnLst>
                                    <p:set>
                                      <p:cBhvr>
                                        <p:cTn id="78" dur="1" fill="hold">
                                          <p:stCondLst>
                                            <p:cond delay="0"/>
                                          </p:stCondLst>
                                        </p:cTn>
                                        <p:tgtEl>
                                          <p:spTgt spid="10"/>
                                        </p:tgtEl>
                                        <p:attrNameLst>
                                          <p:attrName>style.visibility</p:attrName>
                                        </p:attrNameLst>
                                      </p:cBhvr>
                                      <p:to>
                                        <p:strVal val="hidden"/>
                                      </p:to>
                                    </p:set>
                                  </p:childTnLst>
                                </p:cTn>
                              </p:par>
                            </p:childTnLst>
                          </p:cTn>
                        </p:par>
                        <p:par>
                          <p:cTn id="79" fill="hold">
                            <p:stCondLst>
                              <p:cond delay="25000"/>
                            </p:stCondLst>
                            <p:childTnLst>
                              <p:par>
                                <p:cTn id="80" presetID="1" presetClass="exit" presetSubtype="0" fill="hold" grpId="0" nodeType="afterEffect">
                                  <p:stCondLst>
                                    <p:cond delay="1000"/>
                                  </p:stCondLst>
                                  <p:childTnLst>
                                    <p:set>
                                      <p:cBhvr>
                                        <p:cTn id="81" dur="1" fill="hold">
                                          <p:stCondLst>
                                            <p:cond delay="0"/>
                                          </p:stCondLst>
                                        </p:cTn>
                                        <p:tgtEl>
                                          <p:spTgt spid="9"/>
                                        </p:tgtEl>
                                        <p:attrNameLst>
                                          <p:attrName>style.visibility</p:attrName>
                                        </p:attrNameLst>
                                      </p:cBhvr>
                                      <p:to>
                                        <p:strVal val="hidden"/>
                                      </p:to>
                                    </p:set>
                                  </p:childTnLst>
                                </p:cTn>
                              </p:par>
                            </p:childTnLst>
                          </p:cTn>
                        </p:par>
                        <p:par>
                          <p:cTn id="82" fill="hold">
                            <p:stCondLst>
                              <p:cond delay="26000"/>
                            </p:stCondLst>
                            <p:childTnLst>
                              <p:par>
                                <p:cTn id="83" presetID="1" presetClass="exit" presetSubtype="0" fill="hold" grpId="0" nodeType="afterEffect">
                                  <p:stCondLst>
                                    <p:cond delay="1000"/>
                                  </p:stCondLst>
                                  <p:childTnLst>
                                    <p:set>
                                      <p:cBhvr>
                                        <p:cTn id="84" dur="1" fill="hold">
                                          <p:stCondLst>
                                            <p:cond delay="0"/>
                                          </p:stCondLst>
                                        </p:cTn>
                                        <p:tgtEl>
                                          <p:spTgt spid="8"/>
                                        </p:tgtEl>
                                        <p:attrNameLst>
                                          <p:attrName>style.visibility</p:attrName>
                                        </p:attrNameLst>
                                      </p:cBhvr>
                                      <p:to>
                                        <p:strVal val="hidden"/>
                                      </p:to>
                                    </p:set>
                                  </p:childTnLst>
                                </p:cTn>
                              </p:par>
                            </p:childTnLst>
                          </p:cTn>
                        </p:par>
                        <p:par>
                          <p:cTn id="85" fill="hold">
                            <p:stCondLst>
                              <p:cond delay="27000"/>
                            </p:stCondLst>
                            <p:childTnLst>
                              <p:par>
                                <p:cTn id="86" presetID="1" presetClass="exit" presetSubtype="0" fill="hold" grpId="0" nodeType="afterEffect">
                                  <p:stCondLst>
                                    <p:cond delay="1000"/>
                                  </p:stCondLst>
                                  <p:childTnLst>
                                    <p:set>
                                      <p:cBhvr>
                                        <p:cTn id="87" dur="1" fill="hold">
                                          <p:stCondLst>
                                            <p:cond delay="0"/>
                                          </p:stCondLst>
                                        </p:cTn>
                                        <p:tgtEl>
                                          <p:spTgt spid="7"/>
                                        </p:tgtEl>
                                        <p:attrNameLst>
                                          <p:attrName>style.visibility</p:attrName>
                                        </p:attrNameLst>
                                      </p:cBhvr>
                                      <p:to>
                                        <p:strVal val="hidden"/>
                                      </p:to>
                                    </p:set>
                                  </p:childTnLst>
                                </p:cTn>
                              </p:par>
                            </p:childTnLst>
                          </p:cTn>
                        </p:par>
                        <p:par>
                          <p:cTn id="88" fill="hold">
                            <p:stCondLst>
                              <p:cond delay="28000"/>
                            </p:stCondLst>
                            <p:childTnLst>
                              <p:par>
                                <p:cTn id="89" presetID="1" presetClass="exit" presetSubtype="0" fill="hold" grpId="0" nodeType="afterEffect">
                                  <p:stCondLst>
                                    <p:cond delay="1000"/>
                                  </p:stCondLst>
                                  <p:childTnLst>
                                    <p:set>
                                      <p:cBhvr>
                                        <p:cTn id="90" dur="1" fill="hold">
                                          <p:stCondLst>
                                            <p:cond delay="0"/>
                                          </p:stCondLst>
                                        </p:cTn>
                                        <p:tgtEl>
                                          <p:spTgt spid="6"/>
                                        </p:tgtEl>
                                        <p:attrNameLst>
                                          <p:attrName>style.visibility</p:attrName>
                                        </p:attrNameLst>
                                      </p:cBhvr>
                                      <p:to>
                                        <p:strVal val="hidden"/>
                                      </p:to>
                                    </p:set>
                                  </p:childTnLst>
                                </p:cTn>
                              </p:par>
                            </p:childTnLst>
                          </p:cTn>
                        </p:par>
                        <p:par>
                          <p:cTn id="91" fill="hold">
                            <p:stCondLst>
                              <p:cond delay="29000"/>
                            </p:stCondLst>
                            <p:childTnLst>
                              <p:par>
                                <p:cTn id="92" presetID="1" presetClass="exit" presetSubtype="0" fill="hold" grpId="0" nodeType="afterEffect">
                                  <p:stCondLst>
                                    <p:cond delay="1000"/>
                                  </p:stCondLst>
                                  <p:childTnLst>
                                    <p:set>
                                      <p:cBhvr>
                                        <p:cTn id="93"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58AD-5685-46B2-967A-43116AA001A4}"/>
              </a:ext>
            </a:extLst>
          </p:cNvPr>
          <p:cNvSpPr>
            <a:spLocks noGrp="1"/>
          </p:cNvSpPr>
          <p:nvPr>
            <p:ph type="title"/>
          </p:nvPr>
        </p:nvSpPr>
        <p:spPr/>
        <p:txBody>
          <a:bodyPr/>
          <a:lstStyle/>
          <a:p>
            <a:r>
              <a:rPr lang="en-AU" dirty="0"/>
              <a:t>CFU #2</a:t>
            </a:r>
          </a:p>
        </p:txBody>
      </p:sp>
      <p:sp>
        <p:nvSpPr>
          <p:cNvPr id="3" name="Content Placeholder 2">
            <a:extLst>
              <a:ext uri="{FF2B5EF4-FFF2-40B4-BE49-F238E27FC236}">
                <a16:creationId xmlns:a16="http://schemas.microsoft.com/office/drawing/2014/main" id="{B92B8C87-3998-4564-B5DA-601CCAFC7F2F}"/>
              </a:ext>
            </a:extLst>
          </p:cNvPr>
          <p:cNvSpPr>
            <a:spLocks noGrp="1"/>
          </p:cNvSpPr>
          <p:nvPr>
            <p:ph idx="1"/>
          </p:nvPr>
        </p:nvSpPr>
        <p:spPr/>
        <p:txBody>
          <a:bodyPr>
            <a:normAutofit/>
          </a:bodyPr>
          <a:lstStyle/>
          <a:p>
            <a:r>
              <a:rPr lang="en-AU" sz="4000" dirty="0"/>
              <a:t>Nitrogen-14 has 7 protons and how many neutrons?</a:t>
            </a:r>
          </a:p>
        </p:txBody>
      </p:sp>
      <p:sp>
        <p:nvSpPr>
          <p:cNvPr id="4" name="Oval 33">
            <a:extLst>
              <a:ext uri="{FF2B5EF4-FFF2-40B4-BE49-F238E27FC236}">
                <a16:creationId xmlns:a16="http://schemas.microsoft.com/office/drawing/2014/main" id="{E4660C17-B027-4135-B566-2E3DEF4B137F}"/>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End</a:t>
            </a:r>
          </a:p>
        </p:txBody>
      </p:sp>
      <p:sp>
        <p:nvSpPr>
          <p:cNvPr id="5" name="Oval 32">
            <a:extLst>
              <a:ext uri="{FF2B5EF4-FFF2-40B4-BE49-F238E27FC236}">
                <a16:creationId xmlns:a16="http://schemas.microsoft.com/office/drawing/2014/main" id="{ABEBC511-7411-42A0-9288-5C37271186C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6" name="Oval 31">
            <a:extLst>
              <a:ext uri="{FF2B5EF4-FFF2-40B4-BE49-F238E27FC236}">
                <a16:creationId xmlns:a16="http://schemas.microsoft.com/office/drawing/2014/main" id="{B7517429-74B9-4129-9449-F7475F578B4E}"/>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7" name="Oval 30">
            <a:extLst>
              <a:ext uri="{FF2B5EF4-FFF2-40B4-BE49-F238E27FC236}">
                <a16:creationId xmlns:a16="http://schemas.microsoft.com/office/drawing/2014/main" id="{F01A2978-FF25-4E70-B389-F02F1E8B8FC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8" name="Oval 29">
            <a:extLst>
              <a:ext uri="{FF2B5EF4-FFF2-40B4-BE49-F238E27FC236}">
                <a16:creationId xmlns:a16="http://schemas.microsoft.com/office/drawing/2014/main" id="{9E3689EB-04A4-4206-87D0-5FAD3C1AFA32}"/>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9" name="Oval 28">
            <a:extLst>
              <a:ext uri="{FF2B5EF4-FFF2-40B4-BE49-F238E27FC236}">
                <a16:creationId xmlns:a16="http://schemas.microsoft.com/office/drawing/2014/main" id="{E9E34CF2-5DC5-4117-9E3B-85D9F64ABBE8}"/>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10" name="Oval 27">
            <a:extLst>
              <a:ext uri="{FF2B5EF4-FFF2-40B4-BE49-F238E27FC236}">
                <a16:creationId xmlns:a16="http://schemas.microsoft.com/office/drawing/2014/main" id="{712AC207-C251-4FD0-8F7B-206AA44B617B}"/>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11" name="Oval 26">
            <a:extLst>
              <a:ext uri="{FF2B5EF4-FFF2-40B4-BE49-F238E27FC236}">
                <a16:creationId xmlns:a16="http://schemas.microsoft.com/office/drawing/2014/main" id="{F11DAFBE-94CC-473A-B9F9-E79274958A12}"/>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12" name="Oval 25">
            <a:extLst>
              <a:ext uri="{FF2B5EF4-FFF2-40B4-BE49-F238E27FC236}">
                <a16:creationId xmlns:a16="http://schemas.microsoft.com/office/drawing/2014/main" id="{89426199-B1AF-4A8C-8502-310A9AC36E23}"/>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13" name="Oval 24">
            <a:extLst>
              <a:ext uri="{FF2B5EF4-FFF2-40B4-BE49-F238E27FC236}">
                <a16:creationId xmlns:a16="http://schemas.microsoft.com/office/drawing/2014/main" id="{A344126F-F87C-4808-B852-799D3ACE22F6}"/>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14" name="Oval 23">
            <a:extLst>
              <a:ext uri="{FF2B5EF4-FFF2-40B4-BE49-F238E27FC236}">
                <a16:creationId xmlns:a16="http://schemas.microsoft.com/office/drawing/2014/main" id="{0838FCAD-9242-4480-BE83-D889CDC18B88}"/>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10</a:t>
            </a:r>
          </a:p>
        </p:txBody>
      </p:sp>
      <p:sp>
        <p:nvSpPr>
          <p:cNvPr id="15" name="Oval 22">
            <a:extLst>
              <a:ext uri="{FF2B5EF4-FFF2-40B4-BE49-F238E27FC236}">
                <a16:creationId xmlns:a16="http://schemas.microsoft.com/office/drawing/2014/main" id="{9F7E2892-1C00-4025-92C5-4F0E3D5D2FAB}"/>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11</a:t>
            </a:r>
          </a:p>
        </p:txBody>
      </p:sp>
      <p:sp>
        <p:nvSpPr>
          <p:cNvPr id="16" name="Oval 21">
            <a:extLst>
              <a:ext uri="{FF2B5EF4-FFF2-40B4-BE49-F238E27FC236}">
                <a16:creationId xmlns:a16="http://schemas.microsoft.com/office/drawing/2014/main" id="{E51E922E-1D96-4EAC-94CB-392804BFEE7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12</a:t>
            </a:r>
          </a:p>
        </p:txBody>
      </p:sp>
      <p:sp>
        <p:nvSpPr>
          <p:cNvPr id="17" name="Oval 20">
            <a:extLst>
              <a:ext uri="{FF2B5EF4-FFF2-40B4-BE49-F238E27FC236}">
                <a16:creationId xmlns:a16="http://schemas.microsoft.com/office/drawing/2014/main" id="{03842747-7148-433D-BA72-88F24A9FF7F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13</a:t>
            </a:r>
          </a:p>
        </p:txBody>
      </p:sp>
      <p:sp>
        <p:nvSpPr>
          <p:cNvPr id="18" name="Oval 19">
            <a:extLst>
              <a:ext uri="{FF2B5EF4-FFF2-40B4-BE49-F238E27FC236}">
                <a16:creationId xmlns:a16="http://schemas.microsoft.com/office/drawing/2014/main" id="{ABF83554-BEE4-4BC0-BB38-3E2CD52F28DD}"/>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14</a:t>
            </a:r>
          </a:p>
        </p:txBody>
      </p:sp>
      <p:sp>
        <p:nvSpPr>
          <p:cNvPr id="19" name="Oval 18">
            <a:extLst>
              <a:ext uri="{FF2B5EF4-FFF2-40B4-BE49-F238E27FC236}">
                <a16:creationId xmlns:a16="http://schemas.microsoft.com/office/drawing/2014/main" id="{9F612067-770A-474C-90C8-F1E1A814DCA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15</a:t>
            </a:r>
          </a:p>
        </p:txBody>
      </p:sp>
      <p:sp>
        <p:nvSpPr>
          <p:cNvPr id="20" name="Oval 17">
            <a:extLst>
              <a:ext uri="{FF2B5EF4-FFF2-40B4-BE49-F238E27FC236}">
                <a16:creationId xmlns:a16="http://schemas.microsoft.com/office/drawing/2014/main" id="{49FE1269-5A6E-48A4-9078-8A516F8A4DC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16</a:t>
            </a:r>
          </a:p>
        </p:txBody>
      </p:sp>
      <p:sp>
        <p:nvSpPr>
          <p:cNvPr id="21" name="Oval 16">
            <a:extLst>
              <a:ext uri="{FF2B5EF4-FFF2-40B4-BE49-F238E27FC236}">
                <a16:creationId xmlns:a16="http://schemas.microsoft.com/office/drawing/2014/main" id="{CC1E0F0A-48E8-44DC-862C-FB7CD4446207}"/>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17</a:t>
            </a:r>
          </a:p>
        </p:txBody>
      </p:sp>
      <p:sp>
        <p:nvSpPr>
          <p:cNvPr id="22" name="Oval 15">
            <a:extLst>
              <a:ext uri="{FF2B5EF4-FFF2-40B4-BE49-F238E27FC236}">
                <a16:creationId xmlns:a16="http://schemas.microsoft.com/office/drawing/2014/main" id="{E7800977-884E-4900-80A1-3638DB5B9AF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18</a:t>
            </a:r>
          </a:p>
        </p:txBody>
      </p:sp>
      <p:sp>
        <p:nvSpPr>
          <p:cNvPr id="23" name="Oval 14">
            <a:extLst>
              <a:ext uri="{FF2B5EF4-FFF2-40B4-BE49-F238E27FC236}">
                <a16:creationId xmlns:a16="http://schemas.microsoft.com/office/drawing/2014/main" id="{A8AA9CDC-A08F-4815-8554-8D6AFEAD8E2E}"/>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19</a:t>
            </a:r>
          </a:p>
        </p:txBody>
      </p:sp>
      <p:sp>
        <p:nvSpPr>
          <p:cNvPr id="24" name="Oval 13">
            <a:extLst>
              <a:ext uri="{FF2B5EF4-FFF2-40B4-BE49-F238E27FC236}">
                <a16:creationId xmlns:a16="http://schemas.microsoft.com/office/drawing/2014/main" id="{5D329B33-59EC-4D94-B995-E28730A7B70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20</a:t>
            </a:r>
          </a:p>
        </p:txBody>
      </p:sp>
      <p:sp>
        <p:nvSpPr>
          <p:cNvPr id="25" name="Oval 12">
            <a:extLst>
              <a:ext uri="{FF2B5EF4-FFF2-40B4-BE49-F238E27FC236}">
                <a16:creationId xmlns:a16="http://schemas.microsoft.com/office/drawing/2014/main" id="{F9FB7576-571D-4782-889C-E8407BD42247}"/>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21</a:t>
            </a:r>
          </a:p>
        </p:txBody>
      </p:sp>
      <p:sp>
        <p:nvSpPr>
          <p:cNvPr id="26" name="Oval 11">
            <a:extLst>
              <a:ext uri="{FF2B5EF4-FFF2-40B4-BE49-F238E27FC236}">
                <a16:creationId xmlns:a16="http://schemas.microsoft.com/office/drawing/2014/main" id="{D693FA00-7D32-41BA-9ED1-19F04172799F}"/>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22</a:t>
            </a:r>
          </a:p>
        </p:txBody>
      </p:sp>
      <p:sp>
        <p:nvSpPr>
          <p:cNvPr id="27" name="Oval 10">
            <a:extLst>
              <a:ext uri="{FF2B5EF4-FFF2-40B4-BE49-F238E27FC236}">
                <a16:creationId xmlns:a16="http://schemas.microsoft.com/office/drawing/2014/main" id="{060966EC-6BE8-4114-A08D-D515FC798D4C}"/>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23</a:t>
            </a:r>
          </a:p>
        </p:txBody>
      </p:sp>
      <p:sp>
        <p:nvSpPr>
          <p:cNvPr id="28" name="Oval 9">
            <a:extLst>
              <a:ext uri="{FF2B5EF4-FFF2-40B4-BE49-F238E27FC236}">
                <a16:creationId xmlns:a16="http://schemas.microsoft.com/office/drawing/2014/main" id="{EA1DA8DF-B2DE-4CAA-8DB2-EBC7C369ED32}"/>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24</a:t>
            </a:r>
          </a:p>
        </p:txBody>
      </p:sp>
      <p:sp>
        <p:nvSpPr>
          <p:cNvPr id="29" name="Oval 8">
            <a:extLst>
              <a:ext uri="{FF2B5EF4-FFF2-40B4-BE49-F238E27FC236}">
                <a16:creationId xmlns:a16="http://schemas.microsoft.com/office/drawing/2014/main" id="{441AD266-63D3-4B71-9A1A-D2F0FAB6CBE9}"/>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25</a:t>
            </a:r>
          </a:p>
        </p:txBody>
      </p:sp>
      <p:sp>
        <p:nvSpPr>
          <p:cNvPr id="30" name="Oval 7">
            <a:extLst>
              <a:ext uri="{FF2B5EF4-FFF2-40B4-BE49-F238E27FC236}">
                <a16:creationId xmlns:a16="http://schemas.microsoft.com/office/drawing/2014/main" id="{F2913210-2B39-4276-B610-B8194E24F7E3}"/>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26</a:t>
            </a:r>
          </a:p>
        </p:txBody>
      </p:sp>
      <p:sp>
        <p:nvSpPr>
          <p:cNvPr id="31" name="Oval 6">
            <a:extLst>
              <a:ext uri="{FF2B5EF4-FFF2-40B4-BE49-F238E27FC236}">
                <a16:creationId xmlns:a16="http://schemas.microsoft.com/office/drawing/2014/main" id="{9ACBA329-6C2C-4FC8-84D0-F1ABA4327E62}"/>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27</a:t>
            </a:r>
          </a:p>
        </p:txBody>
      </p:sp>
      <p:sp>
        <p:nvSpPr>
          <p:cNvPr id="32" name="Oval 5">
            <a:extLst>
              <a:ext uri="{FF2B5EF4-FFF2-40B4-BE49-F238E27FC236}">
                <a16:creationId xmlns:a16="http://schemas.microsoft.com/office/drawing/2014/main" id="{BEC6A961-8BFE-4723-9C53-FEBA263AD56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28</a:t>
            </a:r>
          </a:p>
        </p:txBody>
      </p:sp>
      <p:sp>
        <p:nvSpPr>
          <p:cNvPr id="33" name="Oval 4">
            <a:extLst>
              <a:ext uri="{FF2B5EF4-FFF2-40B4-BE49-F238E27FC236}">
                <a16:creationId xmlns:a16="http://schemas.microsoft.com/office/drawing/2014/main" id="{D23F6FBB-97C8-437F-9F30-4E3BC37383AD}"/>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29</a:t>
            </a:r>
          </a:p>
        </p:txBody>
      </p:sp>
      <p:sp>
        <p:nvSpPr>
          <p:cNvPr id="34" name="Oval 3">
            <a:extLst>
              <a:ext uri="{FF2B5EF4-FFF2-40B4-BE49-F238E27FC236}">
                <a16:creationId xmlns:a16="http://schemas.microsoft.com/office/drawing/2014/main" id="{506AB58C-8F7F-4C22-9565-0E085B5612FC}"/>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30</a:t>
            </a:r>
          </a:p>
        </p:txBody>
      </p:sp>
    </p:spTree>
    <p:extLst>
      <p:ext uri="{BB962C8B-B14F-4D97-AF65-F5344CB8AC3E}">
        <p14:creationId xmlns:p14="http://schemas.microsoft.com/office/powerpoint/2010/main" val="37581362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0"/>
                                          </p:stCondLst>
                                        </p:cTn>
                                        <p:tgtEl>
                                          <p:spTgt spid="34"/>
                                        </p:tgtEl>
                                        <p:attrNameLst>
                                          <p:attrName>style.visibility</p:attrName>
                                        </p:attrNameLst>
                                      </p:cBhvr>
                                      <p:to>
                                        <p:strVal val="hidden"/>
                                      </p:to>
                                    </p:set>
                                  </p:childTnLst>
                                </p:cTn>
                              </p:par>
                            </p:childTnLst>
                          </p:cTn>
                        </p:par>
                        <p:par>
                          <p:cTn id="7" fill="hold">
                            <p:stCondLst>
                              <p:cond delay="1000"/>
                            </p:stCondLst>
                            <p:childTnLst>
                              <p:par>
                                <p:cTn id="8" presetID="1" presetClass="exit" presetSubtype="0" fill="hold" grpId="0" nodeType="afterEffect">
                                  <p:stCondLst>
                                    <p:cond delay="1000"/>
                                  </p:stCondLst>
                                  <p:childTnLst>
                                    <p:set>
                                      <p:cBhvr>
                                        <p:cTn id="9" dur="1" fill="hold">
                                          <p:stCondLst>
                                            <p:cond delay="0"/>
                                          </p:stCondLst>
                                        </p:cTn>
                                        <p:tgtEl>
                                          <p:spTgt spid="33"/>
                                        </p:tgtEl>
                                        <p:attrNameLst>
                                          <p:attrName>style.visibility</p:attrName>
                                        </p:attrNameLst>
                                      </p:cBhvr>
                                      <p:to>
                                        <p:strVal val="hidden"/>
                                      </p:to>
                                    </p:set>
                                  </p:childTnLst>
                                </p:cTn>
                              </p:par>
                            </p:childTnLst>
                          </p:cTn>
                        </p:par>
                        <p:par>
                          <p:cTn id="10" fill="hold">
                            <p:stCondLst>
                              <p:cond delay="2000"/>
                            </p:stCondLst>
                            <p:childTnLst>
                              <p:par>
                                <p:cTn id="11" presetID="1" presetClass="exit" presetSubtype="0" fill="hold" grpId="0" nodeType="afterEffect">
                                  <p:stCondLst>
                                    <p:cond delay="1000"/>
                                  </p:stCondLst>
                                  <p:childTnLst>
                                    <p:set>
                                      <p:cBhvr>
                                        <p:cTn id="12" dur="1" fill="hold">
                                          <p:stCondLst>
                                            <p:cond delay="0"/>
                                          </p:stCondLst>
                                        </p:cTn>
                                        <p:tgtEl>
                                          <p:spTgt spid="32"/>
                                        </p:tgtEl>
                                        <p:attrNameLst>
                                          <p:attrName>style.visibility</p:attrName>
                                        </p:attrNameLst>
                                      </p:cBhvr>
                                      <p:to>
                                        <p:strVal val="hidden"/>
                                      </p:to>
                                    </p:set>
                                  </p:childTnLst>
                                </p:cTn>
                              </p:par>
                            </p:childTnLst>
                          </p:cTn>
                        </p:par>
                        <p:par>
                          <p:cTn id="13" fill="hold">
                            <p:stCondLst>
                              <p:cond delay="3000"/>
                            </p:stCondLst>
                            <p:childTnLst>
                              <p:par>
                                <p:cTn id="14" presetID="1" presetClass="exit" presetSubtype="0" fill="hold" grpId="0" nodeType="afterEffect">
                                  <p:stCondLst>
                                    <p:cond delay="1000"/>
                                  </p:stCondLst>
                                  <p:childTnLst>
                                    <p:set>
                                      <p:cBhvr>
                                        <p:cTn id="15" dur="1" fill="hold">
                                          <p:stCondLst>
                                            <p:cond delay="0"/>
                                          </p:stCondLst>
                                        </p:cTn>
                                        <p:tgtEl>
                                          <p:spTgt spid="31"/>
                                        </p:tgtEl>
                                        <p:attrNameLst>
                                          <p:attrName>style.visibility</p:attrName>
                                        </p:attrNameLst>
                                      </p:cBhvr>
                                      <p:to>
                                        <p:strVal val="hidden"/>
                                      </p:to>
                                    </p:set>
                                  </p:childTnLst>
                                </p:cTn>
                              </p:par>
                            </p:childTnLst>
                          </p:cTn>
                        </p:par>
                        <p:par>
                          <p:cTn id="16" fill="hold">
                            <p:stCondLst>
                              <p:cond delay="4000"/>
                            </p:stCondLst>
                            <p:childTnLst>
                              <p:par>
                                <p:cTn id="17" presetID="1" presetClass="exit" presetSubtype="0" fill="hold" grpId="0" nodeType="afterEffect">
                                  <p:stCondLst>
                                    <p:cond delay="1000"/>
                                  </p:stCondLst>
                                  <p:childTnLst>
                                    <p:set>
                                      <p:cBhvr>
                                        <p:cTn id="18" dur="1" fill="hold">
                                          <p:stCondLst>
                                            <p:cond delay="0"/>
                                          </p:stCondLst>
                                        </p:cTn>
                                        <p:tgtEl>
                                          <p:spTgt spid="30"/>
                                        </p:tgtEl>
                                        <p:attrNameLst>
                                          <p:attrName>style.visibility</p:attrName>
                                        </p:attrNameLst>
                                      </p:cBhvr>
                                      <p:to>
                                        <p:strVal val="hidden"/>
                                      </p:to>
                                    </p:set>
                                  </p:childTnLst>
                                </p:cTn>
                              </p:par>
                            </p:childTnLst>
                          </p:cTn>
                        </p:par>
                        <p:par>
                          <p:cTn id="19" fill="hold">
                            <p:stCondLst>
                              <p:cond delay="5000"/>
                            </p:stCondLst>
                            <p:childTnLst>
                              <p:par>
                                <p:cTn id="20" presetID="1" presetClass="exit" presetSubtype="0" fill="hold" grpId="0" nodeType="afterEffect">
                                  <p:stCondLst>
                                    <p:cond delay="1000"/>
                                  </p:stCondLst>
                                  <p:childTnLst>
                                    <p:set>
                                      <p:cBhvr>
                                        <p:cTn id="21" dur="1" fill="hold">
                                          <p:stCondLst>
                                            <p:cond delay="0"/>
                                          </p:stCondLst>
                                        </p:cTn>
                                        <p:tgtEl>
                                          <p:spTgt spid="29"/>
                                        </p:tgtEl>
                                        <p:attrNameLst>
                                          <p:attrName>style.visibility</p:attrName>
                                        </p:attrNameLst>
                                      </p:cBhvr>
                                      <p:to>
                                        <p:strVal val="hidden"/>
                                      </p:to>
                                    </p:set>
                                  </p:childTnLst>
                                </p:cTn>
                              </p:par>
                            </p:childTnLst>
                          </p:cTn>
                        </p:par>
                        <p:par>
                          <p:cTn id="22" fill="hold">
                            <p:stCondLst>
                              <p:cond delay="6000"/>
                            </p:stCondLst>
                            <p:childTnLst>
                              <p:par>
                                <p:cTn id="23" presetID="1" presetClass="exit" presetSubtype="0" fill="hold" grpId="0" nodeType="afterEffect">
                                  <p:stCondLst>
                                    <p:cond delay="1000"/>
                                  </p:stCondLst>
                                  <p:childTnLst>
                                    <p:set>
                                      <p:cBhvr>
                                        <p:cTn id="24" dur="1" fill="hold">
                                          <p:stCondLst>
                                            <p:cond delay="0"/>
                                          </p:stCondLst>
                                        </p:cTn>
                                        <p:tgtEl>
                                          <p:spTgt spid="28"/>
                                        </p:tgtEl>
                                        <p:attrNameLst>
                                          <p:attrName>style.visibility</p:attrName>
                                        </p:attrNameLst>
                                      </p:cBhvr>
                                      <p:to>
                                        <p:strVal val="hidden"/>
                                      </p:to>
                                    </p:set>
                                  </p:childTnLst>
                                </p:cTn>
                              </p:par>
                            </p:childTnLst>
                          </p:cTn>
                        </p:par>
                        <p:par>
                          <p:cTn id="25" fill="hold">
                            <p:stCondLst>
                              <p:cond delay="7000"/>
                            </p:stCondLst>
                            <p:childTnLst>
                              <p:par>
                                <p:cTn id="26" presetID="1" presetClass="exit" presetSubtype="0" fill="hold" grpId="0" nodeType="afterEffect">
                                  <p:stCondLst>
                                    <p:cond delay="1000"/>
                                  </p:stCondLst>
                                  <p:childTnLst>
                                    <p:set>
                                      <p:cBhvr>
                                        <p:cTn id="27" dur="1" fill="hold">
                                          <p:stCondLst>
                                            <p:cond delay="0"/>
                                          </p:stCondLst>
                                        </p:cTn>
                                        <p:tgtEl>
                                          <p:spTgt spid="27"/>
                                        </p:tgtEl>
                                        <p:attrNameLst>
                                          <p:attrName>style.visibility</p:attrName>
                                        </p:attrNameLst>
                                      </p:cBhvr>
                                      <p:to>
                                        <p:strVal val="hidden"/>
                                      </p:to>
                                    </p:set>
                                  </p:childTnLst>
                                </p:cTn>
                              </p:par>
                            </p:childTnLst>
                          </p:cTn>
                        </p:par>
                        <p:par>
                          <p:cTn id="28" fill="hold">
                            <p:stCondLst>
                              <p:cond delay="8000"/>
                            </p:stCondLst>
                            <p:childTnLst>
                              <p:par>
                                <p:cTn id="29" presetID="1" presetClass="exit" presetSubtype="0" fill="hold" grpId="0" nodeType="afterEffect">
                                  <p:stCondLst>
                                    <p:cond delay="1000"/>
                                  </p:stCondLst>
                                  <p:childTnLst>
                                    <p:set>
                                      <p:cBhvr>
                                        <p:cTn id="30" dur="1" fill="hold">
                                          <p:stCondLst>
                                            <p:cond delay="0"/>
                                          </p:stCondLst>
                                        </p:cTn>
                                        <p:tgtEl>
                                          <p:spTgt spid="26"/>
                                        </p:tgtEl>
                                        <p:attrNameLst>
                                          <p:attrName>style.visibility</p:attrName>
                                        </p:attrNameLst>
                                      </p:cBhvr>
                                      <p:to>
                                        <p:strVal val="hidden"/>
                                      </p:to>
                                    </p:set>
                                  </p:childTnLst>
                                </p:cTn>
                              </p:par>
                            </p:childTnLst>
                          </p:cTn>
                        </p:par>
                        <p:par>
                          <p:cTn id="31" fill="hold">
                            <p:stCondLst>
                              <p:cond delay="9000"/>
                            </p:stCondLst>
                            <p:childTnLst>
                              <p:par>
                                <p:cTn id="32" presetID="1" presetClass="exit" presetSubtype="0" fill="hold" grpId="0" nodeType="afterEffect">
                                  <p:stCondLst>
                                    <p:cond delay="1000"/>
                                  </p:stCondLst>
                                  <p:childTnLst>
                                    <p:set>
                                      <p:cBhvr>
                                        <p:cTn id="33" dur="1" fill="hold">
                                          <p:stCondLst>
                                            <p:cond delay="0"/>
                                          </p:stCondLst>
                                        </p:cTn>
                                        <p:tgtEl>
                                          <p:spTgt spid="25"/>
                                        </p:tgtEl>
                                        <p:attrNameLst>
                                          <p:attrName>style.visibility</p:attrName>
                                        </p:attrNameLst>
                                      </p:cBhvr>
                                      <p:to>
                                        <p:strVal val="hidden"/>
                                      </p:to>
                                    </p:set>
                                  </p:childTnLst>
                                </p:cTn>
                              </p:par>
                            </p:childTnLst>
                          </p:cTn>
                        </p:par>
                        <p:par>
                          <p:cTn id="34" fill="hold">
                            <p:stCondLst>
                              <p:cond delay="10000"/>
                            </p:stCondLst>
                            <p:childTnLst>
                              <p:par>
                                <p:cTn id="35" presetID="1" presetClass="exit" presetSubtype="0" fill="hold" grpId="0" nodeType="afterEffect">
                                  <p:stCondLst>
                                    <p:cond delay="1000"/>
                                  </p:stCondLst>
                                  <p:childTnLst>
                                    <p:set>
                                      <p:cBhvr>
                                        <p:cTn id="36" dur="1" fill="hold">
                                          <p:stCondLst>
                                            <p:cond delay="0"/>
                                          </p:stCondLst>
                                        </p:cTn>
                                        <p:tgtEl>
                                          <p:spTgt spid="24"/>
                                        </p:tgtEl>
                                        <p:attrNameLst>
                                          <p:attrName>style.visibility</p:attrName>
                                        </p:attrNameLst>
                                      </p:cBhvr>
                                      <p:to>
                                        <p:strVal val="hidden"/>
                                      </p:to>
                                    </p:set>
                                  </p:childTnLst>
                                </p:cTn>
                              </p:par>
                            </p:childTnLst>
                          </p:cTn>
                        </p:par>
                        <p:par>
                          <p:cTn id="37" fill="hold">
                            <p:stCondLst>
                              <p:cond delay="11000"/>
                            </p:stCondLst>
                            <p:childTnLst>
                              <p:par>
                                <p:cTn id="38" presetID="1" presetClass="exit" presetSubtype="0" fill="hold" grpId="0" nodeType="afterEffect">
                                  <p:stCondLst>
                                    <p:cond delay="1000"/>
                                  </p:stCondLst>
                                  <p:childTnLst>
                                    <p:set>
                                      <p:cBhvr>
                                        <p:cTn id="39" dur="1" fill="hold">
                                          <p:stCondLst>
                                            <p:cond delay="0"/>
                                          </p:stCondLst>
                                        </p:cTn>
                                        <p:tgtEl>
                                          <p:spTgt spid="23"/>
                                        </p:tgtEl>
                                        <p:attrNameLst>
                                          <p:attrName>style.visibility</p:attrName>
                                        </p:attrNameLst>
                                      </p:cBhvr>
                                      <p:to>
                                        <p:strVal val="hidden"/>
                                      </p:to>
                                    </p:set>
                                  </p:childTnLst>
                                </p:cTn>
                              </p:par>
                            </p:childTnLst>
                          </p:cTn>
                        </p:par>
                        <p:par>
                          <p:cTn id="40" fill="hold">
                            <p:stCondLst>
                              <p:cond delay="12000"/>
                            </p:stCondLst>
                            <p:childTnLst>
                              <p:par>
                                <p:cTn id="41" presetID="1" presetClass="exit" presetSubtype="0" fill="hold" grpId="0" nodeType="afterEffect">
                                  <p:stCondLst>
                                    <p:cond delay="1000"/>
                                  </p:stCondLst>
                                  <p:childTnLst>
                                    <p:set>
                                      <p:cBhvr>
                                        <p:cTn id="42" dur="1" fill="hold">
                                          <p:stCondLst>
                                            <p:cond delay="0"/>
                                          </p:stCondLst>
                                        </p:cTn>
                                        <p:tgtEl>
                                          <p:spTgt spid="22"/>
                                        </p:tgtEl>
                                        <p:attrNameLst>
                                          <p:attrName>style.visibility</p:attrName>
                                        </p:attrNameLst>
                                      </p:cBhvr>
                                      <p:to>
                                        <p:strVal val="hidden"/>
                                      </p:to>
                                    </p:set>
                                  </p:childTnLst>
                                </p:cTn>
                              </p:par>
                            </p:childTnLst>
                          </p:cTn>
                        </p:par>
                        <p:par>
                          <p:cTn id="43" fill="hold">
                            <p:stCondLst>
                              <p:cond delay="13000"/>
                            </p:stCondLst>
                            <p:childTnLst>
                              <p:par>
                                <p:cTn id="44" presetID="1" presetClass="exit" presetSubtype="0" fill="hold" grpId="0" nodeType="afterEffect">
                                  <p:stCondLst>
                                    <p:cond delay="1000"/>
                                  </p:stCondLst>
                                  <p:childTnLst>
                                    <p:set>
                                      <p:cBhvr>
                                        <p:cTn id="45" dur="1" fill="hold">
                                          <p:stCondLst>
                                            <p:cond delay="0"/>
                                          </p:stCondLst>
                                        </p:cTn>
                                        <p:tgtEl>
                                          <p:spTgt spid="21"/>
                                        </p:tgtEl>
                                        <p:attrNameLst>
                                          <p:attrName>style.visibility</p:attrName>
                                        </p:attrNameLst>
                                      </p:cBhvr>
                                      <p:to>
                                        <p:strVal val="hidden"/>
                                      </p:to>
                                    </p:set>
                                  </p:childTnLst>
                                </p:cTn>
                              </p:par>
                            </p:childTnLst>
                          </p:cTn>
                        </p:par>
                        <p:par>
                          <p:cTn id="46" fill="hold">
                            <p:stCondLst>
                              <p:cond delay="14000"/>
                            </p:stCondLst>
                            <p:childTnLst>
                              <p:par>
                                <p:cTn id="47" presetID="1" presetClass="exit" presetSubtype="0" fill="hold" grpId="0" nodeType="afterEffect">
                                  <p:stCondLst>
                                    <p:cond delay="1000"/>
                                  </p:stCondLst>
                                  <p:childTnLst>
                                    <p:set>
                                      <p:cBhvr>
                                        <p:cTn id="48" dur="1" fill="hold">
                                          <p:stCondLst>
                                            <p:cond delay="0"/>
                                          </p:stCondLst>
                                        </p:cTn>
                                        <p:tgtEl>
                                          <p:spTgt spid="20"/>
                                        </p:tgtEl>
                                        <p:attrNameLst>
                                          <p:attrName>style.visibility</p:attrName>
                                        </p:attrNameLst>
                                      </p:cBhvr>
                                      <p:to>
                                        <p:strVal val="hidden"/>
                                      </p:to>
                                    </p:set>
                                  </p:childTnLst>
                                </p:cTn>
                              </p:par>
                            </p:childTnLst>
                          </p:cTn>
                        </p:par>
                        <p:par>
                          <p:cTn id="49" fill="hold">
                            <p:stCondLst>
                              <p:cond delay="15000"/>
                            </p:stCondLst>
                            <p:childTnLst>
                              <p:par>
                                <p:cTn id="50" presetID="1" presetClass="exit" presetSubtype="0" fill="hold" grpId="0" nodeType="afterEffect">
                                  <p:stCondLst>
                                    <p:cond delay="1000"/>
                                  </p:stCondLst>
                                  <p:childTnLst>
                                    <p:set>
                                      <p:cBhvr>
                                        <p:cTn id="51" dur="1" fill="hold">
                                          <p:stCondLst>
                                            <p:cond delay="0"/>
                                          </p:stCondLst>
                                        </p:cTn>
                                        <p:tgtEl>
                                          <p:spTgt spid="19"/>
                                        </p:tgtEl>
                                        <p:attrNameLst>
                                          <p:attrName>style.visibility</p:attrName>
                                        </p:attrNameLst>
                                      </p:cBhvr>
                                      <p:to>
                                        <p:strVal val="hidden"/>
                                      </p:to>
                                    </p:set>
                                  </p:childTnLst>
                                </p:cTn>
                              </p:par>
                            </p:childTnLst>
                          </p:cTn>
                        </p:par>
                        <p:par>
                          <p:cTn id="52" fill="hold">
                            <p:stCondLst>
                              <p:cond delay="16000"/>
                            </p:stCondLst>
                            <p:childTnLst>
                              <p:par>
                                <p:cTn id="53" presetID="1" presetClass="exit" presetSubtype="0" fill="hold" grpId="0" nodeType="afterEffect">
                                  <p:stCondLst>
                                    <p:cond delay="1000"/>
                                  </p:stCondLst>
                                  <p:childTnLst>
                                    <p:set>
                                      <p:cBhvr>
                                        <p:cTn id="54" dur="1" fill="hold">
                                          <p:stCondLst>
                                            <p:cond delay="0"/>
                                          </p:stCondLst>
                                        </p:cTn>
                                        <p:tgtEl>
                                          <p:spTgt spid="18"/>
                                        </p:tgtEl>
                                        <p:attrNameLst>
                                          <p:attrName>style.visibility</p:attrName>
                                        </p:attrNameLst>
                                      </p:cBhvr>
                                      <p:to>
                                        <p:strVal val="hidden"/>
                                      </p:to>
                                    </p:set>
                                  </p:childTnLst>
                                </p:cTn>
                              </p:par>
                            </p:childTnLst>
                          </p:cTn>
                        </p:par>
                        <p:par>
                          <p:cTn id="55" fill="hold">
                            <p:stCondLst>
                              <p:cond delay="17000"/>
                            </p:stCondLst>
                            <p:childTnLst>
                              <p:par>
                                <p:cTn id="56" presetID="1" presetClass="exit" presetSubtype="0" fill="hold" grpId="0" nodeType="afterEffect">
                                  <p:stCondLst>
                                    <p:cond delay="1000"/>
                                  </p:stCondLst>
                                  <p:childTnLst>
                                    <p:set>
                                      <p:cBhvr>
                                        <p:cTn id="57" dur="1" fill="hold">
                                          <p:stCondLst>
                                            <p:cond delay="0"/>
                                          </p:stCondLst>
                                        </p:cTn>
                                        <p:tgtEl>
                                          <p:spTgt spid="17"/>
                                        </p:tgtEl>
                                        <p:attrNameLst>
                                          <p:attrName>style.visibility</p:attrName>
                                        </p:attrNameLst>
                                      </p:cBhvr>
                                      <p:to>
                                        <p:strVal val="hidden"/>
                                      </p:to>
                                    </p:set>
                                  </p:childTnLst>
                                </p:cTn>
                              </p:par>
                            </p:childTnLst>
                          </p:cTn>
                        </p:par>
                        <p:par>
                          <p:cTn id="58" fill="hold">
                            <p:stCondLst>
                              <p:cond delay="18000"/>
                            </p:stCondLst>
                            <p:childTnLst>
                              <p:par>
                                <p:cTn id="59" presetID="1" presetClass="exit" presetSubtype="0" fill="hold" grpId="0" nodeType="afterEffect">
                                  <p:stCondLst>
                                    <p:cond delay="1000"/>
                                  </p:stCondLst>
                                  <p:childTnLst>
                                    <p:set>
                                      <p:cBhvr>
                                        <p:cTn id="60" dur="1" fill="hold">
                                          <p:stCondLst>
                                            <p:cond delay="0"/>
                                          </p:stCondLst>
                                        </p:cTn>
                                        <p:tgtEl>
                                          <p:spTgt spid="16"/>
                                        </p:tgtEl>
                                        <p:attrNameLst>
                                          <p:attrName>style.visibility</p:attrName>
                                        </p:attrNameLst>
                                      </p:cBhvr>
                                      <p:to>
                                        <p:strVal val="hidden"/>
                                      </p:to>
                                    </p:set>
                                  </p:childTnLst>
                                </p:cTn>
                              </p:par>
                            </p:childTnLst>
                          </p:cTn>
                        </p:par>
                        <p:par>
                          <p:cTn id="61" fill="hold">
                            <p:stCondLst>
                              <p:cond delay="19000"/>
                            </p:stCondLst>
                            <p:childTnLst>
                              <p:par>
                                <p:cTn id="62" presetID="1" presetClass="exit" presetSubtype="0" fill="hold" grpId="0" nodeType="afterEffect">
                                  <p:stCondLst>
                                    <p:cond delay="1000"/>
                                  </p:stCondLst>
                                  <p:childTnLst>
                                    <p:set>
                                      <p:cBhvr>
                                        <p:cTn id="63" dur="1" fill="hold">
                                          <p:stCondLst>
                                            <p:cond delay="0"/>
                                          </p:stCondLst>
                                        </p:cTn>
                                        <p:tgtEl>
                                          <p:spTgt spid="15"/>
                                        </p:tgtEl>
                                        <p:attrNameLst>
                                          <p:attrName>style.visibility</p:attrName>
                                        </p:attrNameLst>
                                      </p:cBhvr>
                                      <p:to>
                                        <p:strVal val="hidden"/>
                                      </p:to>
                                    </p:set>
                                  </p:childTnLst>
                                </p:cTn>
                              </p:par>
                            </p:childTnLst>
                          </p:cTn>
                        </p:par>
                        <p:par>
                          <p:cTn id="64" fill="hold">
                            <p:stCondLst>
                              <p:cond delay="20000"/>
                            </p:stCondLst>
                            <p:childTnLst>
                              <p:par>
                                <p:cTn id="65" presetID="1" presetClass="exit" presetSubtype="0" fill="hold" grpId="0" nodeType="afterEffect">
                                  <p:stCondLst>
                                    <p:cond delay="1000"/>
                                  </p:stCondLst>
                                  <p:childTnLst>
                                    <p:set>
                                      <p:cBhvr>
                                        <p:cTn id="66" dur="1" fill="hold">
                                          <p:stCondLst>
                                            <p:cond delay="0"/>
                                          </p:stCondLst>
                                        </p:cTn>
                                        <p:tgtEl>
                                          <p:spTgt spid="14"/>
                                        </p:tgtEl>
                                        <p:attrNameLst>
                                          <p:attrName>style.visibility</p:attrName>
                                        </p:attrNameLst>
                                      </p:cBhvr>
                                      <p:to>
                                        <p:strVal val="hidden"/>
                                      </p:to>
                                    </p:set>
                                  </p:childTnLst>
                                </p:cTn>
                              </p:par>
                            </p:childTnLst>
                          </p:cTn>
                        </p:par>
                        <p:par>
                          <p:cTn id="67" fill="hold">
                            <p:stCondLst>
                              <p:cond delay="21000"/>
                            </p:stCondLst>
                            <p:childTnLst>
                              <p:par>
                                <p:cTn id="68" presetID="1" presetClass="exit" presetSubtype="0" fill="hold" grpId="0" nodeType="afterEffect">
                                  <p:stCondLst>
                                    <p:cond delay="1000"/>
                                  </p:stCondLst>
                                  <p:childTnLst>
                                    <p:set>
                                      <p:cBhvr>
                                        <p:cTn id="69" dur="1" fill="hold">
                                          <p:stCondLst>
                                            <p:cond delay="0"/>
                                          </p:stCondLst>
                                        </p:cTn>
                                        <p:tgtEl>
                                          <p:spTgt spid="13"/>
                                        </p:tgtEl>
                                        <p:attrNameLst>
                                          <p:attrName>style.visibility</p:attrName>
                                        </p:attrNameLst>
                                      </p:cBhvr>
                                      <p:to>
                                        <p:strVal val="hidden"/>
                                      </p:to>
                                    </p:set>
                                  </p:childTnLst>
                                </p:cTn>
                              </p:par>
                            </p:childTnLst>
                          </p:cTn>
                        </p:par>
                        <p:par>
                          <p:cTn id="70" fill="hold">
                            <p:stCondLst>
                              <p:cond delay="22000"/>
                            </p:stCondLst>
                            <p:childTnLst>
                              <p:par>
                                <p:cTn id="71" presetID="1" presetClass="exit" presetSubtype="0" fill="hold" grpId="0" nodeType="afterEffect">
                                  <p:stCondLst>
                                    <p:cond delay="1000"/>
                                  </p:stCondLst>
                                  <p:childTnLst>
                                    <p:set>
                                      <p:cBhvr>
                                        <p:cTn id="72" dur="1" fill="hold">
                                          <p:stCondLst>
                                            <p:cond delay="0"/>
                                          </p:stCondLst>
                                        </p:cTn>
                                        <p:tgtEl>
                                          <p:spTgt spid="12"/>
                                        </p:tgtEl>
                                        <p:attrNameLst>
                                          <p:attrName>style.visibility</p:attrName>
                                        </p:attrNameLst>
                                      </p:cBhvr>
                                      <p:to>
                                        <p:strVal val="hidden"/>
                                      </p:to>
                                    </p:set>
                                  </p:childTnLst>
                                </p:cTn>
                              </p:par>
                            </p:childTnLst>
                          </p:cTn>
                        </p:par>
                        <p:par>
                          <p:cTn id="73" fill="hold">
                            <p:stCondLst>
                              <p:cond delay="23000"/>
                            </p:stCondLst>
                            <p:childTnLst>
                              <p:par>
                                <p:cTn id="74" presetID="1" presetClass="exit" presetSubtype="0" fill="hold" grpId="0" nodeType="afterEffect">
                                  <p:stCondLst>
                                    <p:cond delay="1000"/>
                                  </p:stCondLst>
                                  <p:childTnLst>
                                    <p:set>
                                      <p:cBhvr>
                                        <p:cTn id="75" dur="1" fill="hold">
                                          <p:stCondLst>
                                            <p:cond delay="0"/>
                                          </p:stCondLst>
                                        </p:cTn>
                                        <p:tgtEl>
                                          <p:spTgt spid="11"/>
                                        </p:tgtEl>
                                        <p:attrNameLst>
                                          <p:attrName>style.visibility</p:attrName>
                                        </p:attrNameLst>
                                      </p:cBhvr>
                                      <p:to>
                                        <p:strVal val="hidden"/>
                                      </p:to>
                                    </p:set>
                                  </p:childTnLst>
                                </p:cTn>
                              </p:par>
                            </p:childTnLst>
                          </p:cTn>
                        </p:par>
                        <p:par>
                          <p:cTn id="76" fill="hold">
                            <p:stCondLst>
                              <p:cond delay="24000"/>
                            </p:stCondLst>
                            <p:childTnLst>
                              <p:par>
                                <p:cTn id="77" presetID="1" presetClass="exit" presetSubtype="0" fill="hold" grpId="0" nodeType="afterEffect">
                                  <p:stCondLst>
                                    <p:cond delay="1000"/>
                                  </p:stCondLst>
                                  <p:childTnLst>
                                    <p:set>
                                      <p:cBhvr>
                                        <p:cTn id="78" dur="1" fill="hold">
                                          <p:stCondLst>
                                            <p:cond delay="0"/>
                                          </p:stCondLst>
                                        </p:cTn>
                                        <p:tgtEl>
                                          <p:spTgt spid="10"/>
                                        </p:tgtEl>
                                        <p:attrNameLst>
                                          <p:attrName>style.visibility</p:attrName>
                                        </p:attrNameLst>
                                      </p:cBhvr>
                                      <p:to>
                                        <p:strVal val="hidden"/>
                                      </p:to>
                                    </p:set>
                                  </p:childTnLst>
                                </p:cTn>
                              </p:par>
                            </p:childTnLst>
                          </p:cTn>
                        </p:par>
                        <p:par>
                          <p:cTn id="79" fill="hold">
                            <p:stCondLst>
                              <p:cond delay="25000"/>
                            </p:stCondLst>
                            <p:childTnLst>
                              <p:par>
                                <p:cTn id="80" presetID="1" presetClass="exit" presetSubtype="0" fill="hold" grpId="0" nodeType="afterEffect">
                                  <p:stCondLst>
                                    <p:cond delay="1000"/>
                                  </p:stCondLst>
                                  <p:childTnLst>
                                    <p:set>
                                      <p:cBhvr>
                                        <p:cTn id="81" dur="1" fill="hold">
                                          <p:stCondLst>
                                            <p:cond delay="0"/>
                                          </p:stCondLst>
                                        </p:cTn>
                                        <p:tgtEl>
                                          <p:spTgt spid="9"/>
                                        </p:tgtEl>
                                        <p:attrNameLst>
                                          <p:attrName>style.visibility</p:attrName>
                                        </p:attrNameLst>
                                      </p:cBhvr>
                                      <p:to>
                                        <p:strVal val="hidden"/>
                                      </p:to>
                                    </p:set>
                                  </p:childTnLst>
                                </p:cTn>
                              </p:par>
                            </p:childTnLst>
                          </p:cTn>
                        </p:par>
                        <p:par>
                          <p:cTn id="82" fill="hold">
                            <p:stCondLst>
                              <p:cond delay="26000"/>
                            </p:stCondLst>
                            <p:childTnLst>
                              <p:par>
                                <p:cTn id="83" presetID="1" presetClass="exit" presetSubtype="0" fill="hold" grpId="0" nodeType="afterEffect">
                                  <p:stCondLst>
                                    <p:cond delay="1000"/>
                                  </p:stCondLst>
                                  <p:childTnLst>
                                    <p:set>
                                      <p:cBhvr>
                                        <p:cTn id="84" dur="1" fill="hold">
                                          <p:stCondLst>
                                            <p:cond delay="0"/>
                                          </p:stCondLst>
                                        </p:cTn>
                                        <p:tgtEl>
                                          <p:spTgt spid="8"/>
                                        </p:tgtEl>
                                        <p:attrNameLst>
                                          <p:attrName>style.visibility</p:attrName>
                                        </p:attrNameLst>
                                      </p:cBhvr>
                                      <p:to>
                                        <p:strVal val="hidden"/>
                                      </p:to>
                                    </p:set>
                                  </p:childTnLst>
                                </p:cTn>
                              </p:par>
                            </p:childTnLst>
                          </p:cTn>
                        </p:par>
                        <p:par>
                          <p:cTn id="85" fill="hold">
                            <p:stCondLst>
                              <p:cond delay="27000"/>
                            </p:stCondLst>
                            <p:childTnLst>
                              <p:par>
                                <p:cTn id="86" presetID="1" presetClass="exit" presetSubtype="0" fill="hold" grpId="0" nodeType="afterEffect">
                                  <p:stCondLst>
                                    <p:cond delay="1000"/>
                                  </p:stCondLst>
                                  <p:childTnLst>
                                    <p:set>
                                      <p:cBhvr>
                                        <p:cTn id="87" dur="1" fill="hold">
                                          <p:stCondLst>
                                            <p:cond delay="0"/>
                                          </p:stCondLst>
                                        </p:cTn>
                                        <p:tgtEl>
                                          <p:spTgt spid="7"/>
                                        </p:tgtEl>
                                        <p:attrNameLst>
                                          <p:attrName>style.visibility</p:attrName>
                                        </p:attrNameLst>
                                      </p:cBhvr>
                                      <p:to>
                                        <p:strVal val="hidden"/>
                                      </p:to>
                                    </p:set>
                                  </p:childTnLst>
                                </p:cTn>
                              </p:par>
                            </p:childTnLst>
                          </p:cTn>
                        </p:par>
                        <p:par>
                          <p:cTn id="88" fill="hold">
                            <p:stCondLst>
                              <p:cond delay="28000"/>
                            </p:stCondLst>
                            <p:childTnLst>
                              <p:par>
                                <p:cTn id="89" presetID="1" presetClass="exit" presetSubtype="0" fill="hold" grpId="0" nodeType="afterEffect">
                                  <p:stCondLst>
                                    <p:cond delay="1000"/>
                                  </p:stCondLst>
                                  <p:childTnLst>
                                    <p:set>
                                      <p:cBhvr>
                                        <p:cTn id="90" dur="1" fill="hold">
                                          <p:stCondLst>
                                            <p:cond delay="0"/>
                                          </p:stCondLst>
                                        </p:cTn>
                                        <p:tgtEl>
                                          <p:spTgt spid="6"/>
                                        </p:tgtEl>
                                        <p:attrNameLst>
                                          <p:attrName>style.visibility</p:attrName>
                                        </p:attrNameLst>
                                      </p:cBhvr>
                                      <p:to>
                                        <p:strVal val="hidden"/>
                                      </p:to>
                                    </p:set>
                                  </p:childTnLst>
                                </p:cTn>
                              </p:par>
                            </p:childTnLst>
                          </p:cTn>
                        </p:par>
                        <p:par>
                          <p:cTn id="91" fill="hold">
                            <p:stCondLst>
                              <p:cond delay="29000"/>
                            </p:stCondLst>
                            <p:childTnLst>
                              <p:par>
                                <p:cTn id="92" presetID="1" presetClass="exit" presetSubtype="0" fill="hold" grpId="0" nodeType="afterEffect">
                                  <p:stCondLst>
                                    <p:cond delay="1000"/>
                                  </p:stCondLst>
                                  <p:childTnLst>
                                    <p:set>
                                      <p:cBhvr>
                                        <p:cTn id="93"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58AD-5685-46B2-967A-43116AA001A4}"/>
              </a:ext>
            </a:extLst>
          </p:cNvPr>
          <p:cNvSpPr>
            <a:spLocks noGrp="1"/>
          </p:cNvSpPr>
          <p:nvPr>
            <p:ph type="title"/>
          </p:nvPr>
        </p:nvSpPr>
        <p:spPr/>
        <p:txBody>
          <a:bodyPr/>
          <a:lstStyle/>
          <a:p>
            <a:r>
              <a:rPr lang="en-AU" dirty="0"/>
              <a:t>CFU #3</a:t>
            </a:r>
          </a:p>
        </p:txBody>
      </p:sp>
      <p:sp>
        <p:nvSpPr>
          <p:cNvPr id="3" name="Content Placeholder 2">
            <a:extLst>
              <a:ext uri="{FF2B5EF4-FFF2-40B4-BE49-F238E27FC236}">
                <a16:creationId xmlns:a16="http://schemas.microsoft.com/office/drawing/2014/main" id="{B92B8C87-3998-4564-B5DA-601CCAFC7F2F}"/>
              </a:ext>
            </a:extLst>
          </p:cNvPr>
          <p:cNvSpPr>
            <a:spLocks noGrp="1"/>
          </p:cNvSpPr>
          <p:nvPr>
            <p:ph idx="1"/>
          </p:nvPr>
        </p:nvSpPr>
        <p:spPr/>
        <p:txBody>
          <a:bodyPr>
            <a:normAutofit/>
          </a:bodyPr>
          <a:lstStyle/>
          <a:p>
            <a:r>
              <a:rPr lang="en-AU" sz="4000" dirty="0"/>
              <a:t>What would be the correct isotope symbol for hydrogen-3?</a:t>
            </a:r>
          </a:p>
          <a:p>
            <a:pPr marL="1200150" lvl="1" indent="-742950">
              <a:buFont typeface="+mj-lt"/>
              <a:buAutoNum type="arabicPeriod"/>
            </a:pPr>
            <a:r>
              <a:rPr lang="en-AU" sz="3800" baseline="-25000" dirty="0"/>
              <a:t>3</a:t>
            </a:r>
            <a:r>
              <a:rPr lang="en-AU" sz="3800" dirty="0"/>
              <a:t>H</a:t>
            </a:r>
          </a:p>
          <a:p>
            <a:pPr marL="1200150" lvl="1" indent="-742950">
              <a:buFont typeface="+mj-lt"/>
              <a:buAutoNum type="arabicPeriod"/>
            </a:pPr>
            <a:r>
              <a:rPr lang="en-AU" sz="3800" baseline="30000" dirty="0"/>
              <a:t>3</a:t>
            </a:r>
            <a:r>
              <a:rPr lang="en-AU" sz="3800" dirty="0"/>
              <a:t>H</a:t>
            </a:r>
          </a:p>
          <a:p>
            <a:pPr marL="1200150" lvl="1" indent="-742950">
              <a:buFont typeface="+mj-lt"/>
              <a:buAutoNum type="arabicPeriod"/>
            </a:pPr>
            <a:r>
              <a:rPr lang="en-AU" sz="3800" dirty="0"/>
              <a:t>H</a:t>
            </a:r>
            <a:r>
              <a:rPr lang="en-AU" sz="3800" baseline="30000" dirty="0"/>
              <a:t>3</a:t>
            </a:r>
            <a:endParaRPr lang="en-AU" sz="3800" dirty="0"/>
          </a:p>
          <a:p>
            <a:pPr marL="1200150" lvl="1" indent="-742950">
              <a:buFont typeface="+mj-lt"/>
              <a:buAutoNum type="arabicPeriod"/>
            </a:pPr>
            <a:r>
              <a:rPr lang="en-AU" sz="3800" dirty="0"/>
              <a:t>H</a:t>
            </a:r>
            <a:r>
              <a:rPr lang="en-AU" sz="3800" baseline="-25000" dirty="0"/>
              <a:t>3</a:t>
            </a:r>
            <a:endParaRPr lang="en-AU" sz="3800" dirty="0"/>
          </a:p>
        </p:txBody>
      </p:sp>
      <p:sp>
        <p:nvSpPr>
          <p:cNvPr id="4" name="Oval 33">
            <a:extLst>
              <a:ext uri="{FF2B5EF4-FFF2-40B4-BE49-F238E27FC236}">
                <a16:creationId xmlns:a16="http://schemas.microsoft.com/office/drawing/2014/main" id="{D15373DF-87ED-49AF-B15A-CD656F05EFB6}"/>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dirty="0"/>
              <a:t>End</a:t>
            </a:r>
          </a:p>
        </p:txBody>
      </p:sp>
      <p:sp>
        <p:nvSpPr>
          <p:cNvPr id="5" name="Oval 32">
            <a:extLst>
              <a:ext uri="{FF2B5EF4-FFF2-40B4-BE49-F238E27FC236}">
                <a16:creationId xmlns:a16="http://schemas.microsoft.com/office/drawing/2014/main" id="{4C689B83-B231-41A3-A965-6E070C04A3BC}"/>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a:t>
            </a:r>
          </a:p>
        </p:txBody>
      </p:sp>
      <p:sp>
        <p:nvSpPr>
          <p:cNvPr id="6" name="Oval 31">
            <a:extLst>
              <a:ext uri="{FF2B5EF4-FFF2-40B4-BE49-F238E27FC236}">
                <a16:creationId xmlns:a16="http://schemas.microsoft.com/office/drawing/2014/main" id="{ED087AE4-D2CE-4105-90D2-D7A7FC5073F2}"/>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a:t>
            </a:r>
          </a:p>
        </p:txBody>
      </p:sp>
      <p:sp>
        <p:nvSpPr>
          <p:cNvPr id="7" name="Oval 30">
            <a:extLst>
              <a:ext uri="{FF2B5EF4-FFF2-40B4-BE49-F238E27FC236}">
                <a16:creationId xmlns:a16="http://schemas.microsoft.com/office/drawing/2014/main" id="{E0D2E351-D16D-4ACB-9BEC-939A7AE9FA43}"/>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a:t>
            </a:r>
          </a:p>
        </p:txBody>
      </p:sp>
      <p:sp>
        <p:nvSpPr>
          <p:cNvPr id="8" name="Oval 29">
            <a:extLst>
              <a:ext uri="{FF2B5EF4-FFF2-40B4-BE49-F238E27FC236}">
                <a16:creationId xmlns:a16="http://schemas.microsoft.com/office/drawing/2014/main" id="{FAAA35AA-2B3B-4318-B81E-93F436ECA63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4</a:t>
            </a:r>
          </a:p>
        </p:txBody>
      </p:sp>
      <p:sp>
        <p:nvSpPr>
          <p:cNvPr id="9" name="Oval 28">
            <a:extLst>
              <a:ext uri="{FF2B5EF4-FFF2-40B4-BE49-F238E27FC236}">
                <a16:creationId xmlns:a16="http://schemas.microsoft.com/office/drawing/2014/main" id="{DD9D346D-821B-4E0D-97C8-864CC96D90A6}"/>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5</a:t>
            </a:r>
          </a:p>
        </p:txBody>
      </p:sp>
      <p:sp>
        <p:nvSpPr>
          <p:cNvPr id="10" name="Oval 27">
            <a:extLst>
              <a:ext uri="{FF2B5EF4-FFF2-40B4-BE49-F238E27FC236}">
                <a16:creationId xmlns:a16="http://schemas.microsoft.com/office/drawing/2014/main" id="{A669CDA7-8572-4E28-A660-7D5FD07E8254}"/>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6</a:t>
            </a:r>
          </a:p>
        </p:txBody>
      </p:sp>
      <p:sp>
        <p:nvSpPr>
          <p:cNvPr id="11" name="Oval 26">
            <a:extLst>
              <a:ext uri="{FF2B5EF4-FFF2-40B4-BE49-F238E27FC236}">
                <a16:creationId xmlns:a16="http://schemas.microsoft.com/office/drawing/2014/main" id="{AC5ADBB8-CF24-4FE8-BEBD-E9B5E0BA8F18}"/>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7</a:t>
            </a:r>
          </a:p>
        </p:txBody>
      </p:sp>
      <p:sp>
        <p:nvSpPr>
          <p:cNvPr id="12" name="Oval 25">
            <a:extLst>
              <a:ext uri="{FF2B5EF4-FFF2-40B4-BE49-F238E27FC236}">
                <a16:creationId xmlns:a16="http://schemas.microsoft.com/office/drawing/2014/main" id="{872F0764-16D3-4203-81E0-CF2BE9B49E8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8</a:t>
            </a:r>
          </a:p>
        </p:txBody>
      </p:sp>
      <p:sp>
        <p:nvSpPr>
          <p:cNvPr id="13" name="Oval 24">
            <a:extLst>
              <a:ext uri="{FF2B5EF4-FFF2-40B4-BE49-F238E27FC236}">
                <a16:creationId xmlns:a16="http://schemas.microsoft.com/office/drawing/2014/main" id="{F7EE2251-E780-41D2-94F5-473E20938148}"/>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9</a:t>
            </a:r>
          </a:p>
        </p:txBody>
      </p:sp>
      <p:sp>
        <p:nvSpPr>
          <p:cNvPr id="14" name="Oval 23">
            <a:extLst>
              <a:ext uri="{FF2B5EF4-FFF2-40B4-BE49-F238E27FC236}">
                <a16:creationId xmlns:a16="http://schemas.microsoft.com/office/drawing/2014/main" id="{1C7E4654-5341-4F4C-B748-FD42D937B8D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10</a:t>
            </a:r>
          </a:p>
        </p:txBody>
      </p:sp>
      <p:sp>
        <p:nvSpPr>
          <p:cNvPr id="15" name="Oval 22">
            <a:extLst>
              <a:ext uri="{FF2B5EF4-FFF2-40B4-BE49-F238E27FC236}">
                <a16:creationId xmlns:a16="http://schemas.microsoft.com/office/drawing/2014/main" id="{4AB45738-B2AC-4406-A539-7456F6E28ADE}"/>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11</a:t>
            </a:r>
          </a:p>
        </p:txBody>
      </p:sp>
      <p:sp>
        <p:nvSpPr>
          <p:cNvPr id="16" name="Oval 21">
            <a:extLst>
              <a:ext uri="{FF2B5EF4-FFF2-40B4-BE49-F238E27FC236}">
                <a16:creationId xmlns:a16="http://schemas.microsoft.com/office/drawing/2014/main" id="{AE7A057F-4323-4CC9-AA55-084C56C4D6B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12</a:t>
            </a:r>
          </a:p>
        </p:txBody>
      </p:sp>
      <p:sp>
        <p:nvSpPr>
          <p:cNvPr id="17" name="Oval 20">
            <a:extLst>
              <a:ext uri="{FF2B5EF4-FFF2-40B4-BE49-F238E27FC236}">
                <a16:creationId xmlns:a16="http://schemas.microsoft.com/office/drawing/2014/main" id="{3E26FFE8-24B1-4A1E-8410-FCFC5E65E5C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13</a:t>
            </a:r>
          </a:p>
        </p:txBody>
      </p:sp>
      <p:sp>
        <p:nvSpPr>
          <p:cNvPr id="18" name="Oval 19">
            <a:extLst>
              <a:ext uri="{FF2B5EF4-FFF2-40B4-BE49-F238E27FC236}">
                <a16:creationId xmlns:a16="http://schemas.microsoft.com/office/drawing/2014/main" id="{9C39DBDB-CAA3-4D99-9024-FB36B8C2F1F7}"/>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14</a:t>
            </a:r>
          </a:p>
        </p:txBody>
      </p:sp>
      <p:sp>
        <p:nvSpPr>
          <p:cNvPr id="19" name="Oval 18">
            <a:extLst>
              <a:ext uri="{FF2B5EF4-FFF2-40B4-BE49-F238E27FC236}">
                <a16:creationId xmlns:a16="http://schemas.microsoft.com/office/drawing/2014/main" id="{DCF716A3-4929-4F1C-A4E8-91B36227B28B}"/>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15</a:t>
            </a:r>
          </a:p>
        </p:txBody>
      </p:sp>
      <p:sp>
        <p:nvSpPr>
          <p:cNvPr id="20" name="Oval 17">
            <a:extLst>
              <a:ext uri="{FF2B5EF4-FFF2-40B4-BE49-F238E27FC236}">
                <a16:creationId xmlns:a16="http://schemas.microsoft.com/office/drawing/2014/main" id="{B8B8071F-2A3B-4B5C-966F-CC63FAB53BBC}"/>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16</a:t>
            </a:r>
          </a:p>
        </p:txBody>
      </p:sp>
      <p:sp>
        <p:nvSpPr>
          <p:cNvPr id="21" name="Oval 16">
            <a:extLst>
              <a:ext uri="{FF2B5EF4-FFF2-40B4-BE49-F238E27FC236}">
                <a16:creationId xmlns:a16="http://schemas.microsoft.com/office/drawing/2014/main" id="{D72439D8-C7DF-4110-80B7-ABC1FC49724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17</a:t>
            </a:r>
          </a:p>
        </p:txBody>
      </p:sp>
      <p:sp>
        <p:nvSpPr>
          <p:cNvPr id="22" name="Oval 15">
            <a:extLst>
              <a:ext uri="{FF2B5EF4-FFF2-40B4-BE49-F238E27FC236}">
                <a16:creationId xmlns:a16="http://schemas.microsoft.com/office/drawing/2014/main" id="{44080400-8688-404B-B659-F883E7A2F239}"/>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18</a:t>
            </a:r>
          </a:p>
        </p:txBody>
      </p:sp>
      <p:sp>
        <p:nvSpPr>
          <p:cNvPr id="23" name="Oval 14">
            <a:extLst>
              <a:ext uri="{FF2B5EF4-FFF2-40B4-BE49-F238E27FC236}">
                <a16:creationId xmlns:a16="http://schemas.microsoft.com/office/drawing/2014/main" id="{F3BE6F5B-43E1-4465-88AE-0B0D911C6755}"/>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19</a:t>
            </a:r>
          </a:p>
        </p:txBody>
      </p:sp>
      <p:sp>
        <p:nvSpPr>
          <p:cNvPr id="24" name="Oval 13">
            <a:extLst>
              <a:ext uri="{FF2B5EF4-FFF2-40B4-BE49-F238E27FC236}">
                <a16:creationId xmlns:a16="http://schemas.microsoft.com/office/drawing/2014/main" id="{35A8C3AC-B7FF-4A57-A40D-DAF24EE53C2B}"/>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20</a:t>
            </a:r>
          </a:p>
        </p:txBody>
      </p:sp>
      <p:sp>
        <p:nvSpPr>
          <p:cNvPr id="25" name="Oval 12">
            <a:extLst>
              <a:ext uri="{FF2B5EF4-FFF2-40B4-BE49-F238E27FC236}">
                <a16:creationId xmlns:a16="http://schemas.microsoft.com/office/drawing/2014/main" id="{2DC01BED-A28D-4F50-8145-22C94AF7ED00}"/>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21</a:t>
            </a:r>
          </a:p>
        </p:txBody>
      </p:sp>
      <p:sp>
        <p:nvSpPr>
          <p:cNvPr id="26" name="Oval 11">
            <a:extLst>
              <a:ext uri="{FF2B5EF4-FFF2-40B4-BE49-F238E27FC236}">
                <a16:creationId xmlns:a16="http://schemas.microsoft.com/office/drawing/2014/main" id="{8B934C01-FF56-459F-AE4D-D64274FFD8C0}"/>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22</a:t>
            </a:r>
          </a:p>
        </p:txBody>
      </p:sp>
      <p:sp>
        <p:nvSpPr>
          <p:cNvPr id="27" name="Oval 10">
            <a:extLst>
              <a:ext uri="{FF2B5EF4-FFF2-40B4-BE49-F238E27FC236}">
                <a16:creationId xmlns:a16="http://schemas.microsoft.com/office/drawing/2014/main" id="{9F99C44D-012F-4C31-A358-1485F49511F1}"/>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23</a:t>
            </a:r>
          </a:p>
        </p:txBody>
      </p:sp>
      <p:sp>
        <p:nvSpPr>
          <p:cNvPr id="28" name="Oval 9">
            <a:extLst>
              <a:ext uri="{FF2B5EF4-FFF2-40B4-BE49-F238E27FC236}">
                <a16:creationId xmlns:a16="http://schemas.microsoft.com/office/drawing/2014/main" id="{2C2FB4C2-EA0E-495B-8CD7-BFF619B740A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24</a:t>
            </a:r>
          </a:p>
        </p:txBody>
      </p:sp>
      <p:sp>
        <p:nvSpPr>
          <p:cNvPr id="29" name="Oval 8">
            <a:extLst>
              <a:ext uri="{FF2B5EF4-FFF2-40B4-BE49-F238E27FC236}">
                <a16:creationId xmlns:a16="http://schemas.microsoft.com/office/drawing/2014/main" id="{5A436DB9-8A0E-473A-A22B-F1DA19A4FA47}"/>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25</a:t>
            </a:r>
          </a:p>
        </p:txBody>
      </p:sp>
      <p:sp>
        <p:nvSpPr>
          <p:cNvPr id="30" name="Oval 7">
            <a:extLst>
              <a:ext uri="{FF2B5EF4-FFF2-40B4-BE49-F238E27FC236}">
                <a16:creationId xmlns:a16="http://schemas.microsoft.com/office/drawing/2014/main" id="{83884DAB-7CEB-4751-99DF-9EB074059D88}"/>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26</a:t>
            </a:r>
          </a:p>
        </p:txBody>
      </p:sp>
      <p:sp>
        <p:nvSpPr>
          <p:cNvPr id="31" name="Oval 6">
            <a:extLst>
              <a:ext uri="{FF2B5EF4-FFF2-40B4-BE49-F238E27FC236}">
                <a16:creationId xmlns:a16="http://schemas.microsoft.com/office/drawing/2014/main" id="{42474A74-E75E-42E5-A461-91D34311E359}"/>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27</a:t>
            </a:r>
          </a:p>
        </p:txBody>
      </p:sp>
      <p:sp>
        <p:nvSpPr>
          <p:cNvPr id="32" name="Oval 5">
            <a:extLst>
              <a:ext uri="{FF2B5EF4-FFF2-40B4-BE49-F238E27FC236}">
                <a16:creationId xmlns:a16="http://schemas.microsoft.com/office/drawing/2014/main" id="{EA4A46F3-7087-4602-B374-9C6D69E4A77F}"/>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28</a:t>
            </a:r>
          </a:p>
        </p:txBody>
      </p:sp>
      <p:sp>
        <p:nvSpPr>
          <p:cNvPr id="33" name="Oval 4">
            <a:extLst>
              <a:ext uri="{FF2B5EF4-FFF2-40B4-BE49-F238E27FC236}">
                <a16:creationId xmlns:a16="http://schemas.microsoft.com/office/drawing/2014/main" id="{E2A82BA7-60E9-4073-9D52-37B1327421AB}"/>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29</a:t>
            </a:r>
          </a:p>
        </p:txBody>
      </p:sp>
      <p:sp>
        <p:nvSpPr>
          <p:cNvPr id="34" name="Oval 3">
            <a:extLst>
              <a:ext uri="{FF2B5EF4-FFF2-40B4-BE49-F238E27FC236}">
                <a16:creationId xmlns:a16="http://schemas.microsoft.com/office/drawing/2014/main" id="{2B00A284-F666-4CE0-BA37-20BFA7C5B7EA}"/>
              </a:ext>
            </a:extLst>
          </p:cNvPr>
          <p:cNvSpPr>
            <a:spLocks noChangeArrowheads="1"/>
          </p:cNvSpPr>
          <p:nvPr/>
        </p:nvSpPr>
        <p:spPr bwMode="auto">
          <a:xfrm>
            <a:off x="10778332" y="5476089"/>
            <a:ext cx="1235075" cy="1235075"/>
          </a:xfrm>
          <a:prstGeom prst="ellipse">
            <a:avLst/>
          </a:prstGeom>
          <a:solidFill>
            <a:srgbClr val="66FF66"/>
          </a:solidFill>
          <a:ln w="28575">
            <a:solidFill>
              <a:schemeClr val="tx1"/>
            </a:solidFill>
            <a:round/>
            <a:headEnd/>
            <a:tailEnd/>
          </a:ln>
          <a:effectLst/>
        </p:spPr>
        <p:txBody>
          <a:bodyPr wrap="none" anchor="ctr"/>
          <a:lstStyle/>
          <a:p>
            <a:pPr algn="ctr"/>
            <a:r>
              <a:rPr lang="en-GB" sz="4400"/>
              <a:t>30</a:t>
            </a:r>
          </a:p>
        </p:txBody>
      </p:sp>
    </p:spTree>
    <p:extLst>
      <p:ext uri="{BB962C8B-B14F-4D97-AF65-F5344CB8AC3E}">
        <p14:creationId xmlns:p14="http://schemas.microsoft.com/office/powerpoint/2010/main" val="13164460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0"/>
                                          </p:stCondLst>
                                        </p:cTn>
                                        <p:tgtEl>
                                          <p:spTgt spid="34"/>
                                        </p:tgtEl>
                                        <p:attrNameLst>
                                          <p:attrName>style.visibility</p:attrName>
                                        </p:attrNameLst>
                                      </p:cBhvr>
                                      <p:to>
                                        <p:strVal val="hidden"/>
                                      </p:to>
                                    </p:set>
                                  </p:childTnLst>
                                </p:cTn>
                              </p:par>
                            </p:childTnLst>
                          </p:cTn>
                        </p:par>
                        <p:par>
                          <p:cTn id="7" fill="hold">
                            <p:stCondLst>
                              <p:cond delay="1000"/>
                            </p:stCondLst>
                            <p:childTnLst>
                              <p:par>
                                <p:cTn id="8" presetID="1" presetClass="exit" presetSubtype="0" fill="hold" grpId="0" nodeType="afterEffect">
                                  <p:stCondLst>
                                    <p:cond delay="1000"/>
                                  </p:stCondLst>
                                  <p:childTnLst>
                                    <p:set>
                                      <p:cBhvr>
                                        <p:cTn id="9" dur="1" fill="hold">
                                          <p:stCondLst>
                                            <p:cond delay="0"/>
                                          </p:stCondLst>
                                        </p:cTn>
                                        <p:tgtEl>
                                          <p:spTgt spid="33"/>
                                        </p:tgtEl>
                                        <p:attrNameLst>
                                          <p:attrName>style.visibility</p:attrName>
                                        </p:attrNameLst>
                                      </p:cBhvr>
                                      <p:to>
                                        <p:strVal val="hidden"/>
                                      </p:to>
                                    </p:set>
                                  </p:childTnLst>
                                </p:cTn>
                              </p:par>
                            </p:childTnLst>
                          </p:cTn>
                        </p:par>
                        <p:par>
                          <p:cTn id="10" fill="hold">
                            <p:stCondLst>
                              <p:cond delay="2000"/>
                            </p:stCondLst>
                            <p:childTnLst>
                              <p:par>
                                <p:cTn id="11" presetID="1" presetClass="exit" presetSubtype="0" fill="hold" grpId="0" nodeType="afterEffect">
                                  <p:stCondLst>
                                    <p:cond delay="1000"/>
                                  </p:stCondLst>
                                  <p:childTnLst>
                                    <p:set>
                                      <p:cBhvr>
                                        <p:cTn id="12" dur="1" fill="hold">
                                          <p:stCondLst>
                                            <p:cond delay="0"/>
                                          </p:stCondLst>
                                        </p:cTn>
                                        <p:tgtEl>
                                          <p:spTgt spid="32"/>
                                        </p:tgtEl>
                                        <p:attrNameLst>
                                          <p:attrName>style.visibility</p:attrName>
                                        </p:attrNameLst>
                                      </p:cBhvr>
                                      <p:to>
                                        <p:strVal val="hidden"/>
                                      </p:to>
                                    </p:set>
                                  </p:childTnLst>
                                </p:cTn>
                              </p:par>
                            </p:childTnLst>
                          </p:cTn>
                        </p:par>
                        <p:par>
                          <p:cTn id="13" fill="hold">
                            <p:stCondLst>
                              <p:cond delay="3000"/>
                            </p:stCondLst>
                            <p:childTnLst>
                              <p:par>
                                <p:cTn id="14" presetID="1" presetClass="exit" presetSubtype="0" fill="hold" grpId="0" nodeType="afterEffect">
                                  <p:stCondLst>
                                    <p:cond delay="1000"/>
                                  </p:stCondLst>
                                  <p:childTnLst>
                                    <p:set>
                                      <p:cBhvr>
                                        <p:cTn id="15" dur="1" fill="hold">
                                          <p:stCondLst>
                                            <p:cond delay="0"/>
                                          </p:stCondLst>
                                        </p:cTn>
                                        <p:tgtEl>
                                          <p:spTgt spid="31"/>
                                        </p:tgtEl>
                                        <p:attrNameLst>
                                          <p:attrName>style.visibility</p:attrName>
                                        </p:attrNameLst>
                                      </p:cBhvr>
                                      <p:to>
                                        <p:strVal val="hidden"/>
                                      </p:to>
                                    </p:set>
                                  </p:childTnLst>
                                </p:cTn>
                              </p:par>
                            </p:childTnLst>
                          </p:cTn>
                        </p:par>
                        <p:par>
                          <p:cTn id="16" fill="hold">
                            <p:stCondLst>
                              <p:cond delay="4000"/>
                            </p:stCondLst>
                            <p:childTnLst>
                              <p:par>
                                <p:cTn id="17" presetID="1" presetClass="exit" presetSubtype="0" fill="hold" grpId="0" nodeType="afterEffect">
                                  <p:stCondLst>
                                    <p:cond delay="1000"/>
                                  </p:stCondLst>
                                  <p:childTnLst>
                                    <p:set>
                                      <p:cBhvr>
                                        <p:cTn id="18" dur="1" fill="hold">
                                          <p:stCondLst>
                                            <p:cond delay="0"/>
                                          </p:stCondLst>
                                        </p:cTn>
                                        <p:tgtEl>
                                          <p:spTgt spid="30"/>
                                        </p:tgtEl>
                                        <p:attrNameLst>
                                          <p:attrName>style.visibility</p:attrName>
                                        </p:attrNameLst>
                                      </p:cBhvr>
                                      <p:to>
                                        <p:strVal val="hidden"/>
                                      </p:to>
                                    </p:set>
                                  </p:childTnLst>
                                </p:cTn>
                              </p:par>
                            </p:childTnLst>
                          </p:cTn>
                        </p:par>
                        <p:par>
                          <p:cTn id="19" fill="hold">
                            <p:stCondLst>
                              <p:cond delay="5000"/>
                            </p:stCondLst>
                            <p:childTnLst>
                              <p:par>
                                <p:cTn id="20" presetID="1" presetClass="exit" presetSubtype="0" fill="hold" grpId="0" nodeType="afterEffect">
                                  <p:stCondLst>
                                    <p:cond delay="1000"/>
                                  </p:stCondLst>
                                  <p:childTnLst>
                                    <p:set>
                                      <p:cBhvr>
                                        <p:cTn id="21" dur="1" fill="hold">
                                          <p:stCondLst>
                                            <p:cond delay="0"/>
                                          </p:stCondLst>
                                        </p:cTn>
                                        <p:tgtEl>
                                          <p:spTgt spid="29"/>
                                        </p:tgtEl>
                                        <p:attrNameLst>
                                          <p:attrName>style.visibility</p:attrName>
                                        </p:attrNameLst>
                                      </p:cBhvr>
                                      <p:to>
                                        <p:strVal val="hidden"/>
                                      </p:to>
                                    </p:set>
                                  </p:childTnLst>
                                </p:cTn>
                              </p:par>
                            </p:childTnLst>
                          </p:cTn>
                        </p:par>
                        <p:par>
                          <p:cTn id="22" fill="hold">
                            <p:stCondLst>
                              <p:cond delay="6000"/>
                            </p:stCondLst>
                            <p:childTnLst>
                              <p:par>
                                <p:cTn id="23" presetID="1" presetClass="exit" presetSubtype="0" fill="hold" grpId="0" nodeType="afterEffect">
                                  <p:stCondLst>
                                    <p:cond delay="1000"/>
                                  </p:stCondLst>
                                  <p:childTnLst>
                                    <p:set>
                                      <p:cBhvr>
                                        <p:cTn id="24" dur="1" fill="hold">
                                          <p:stCondLst>
                                            <p:cond delay="0"/>
                                          </p:stCondLst>
                                        </p:cTn>
                                        <p:tgtEl>
                                          <p:spTgt spid="28"/>
                                        </p:tgtEl>
                                        <p:attrNameLst>
                                          <p:attrName>style.visibility</p:attrName>
                                        </p:attrNameLst>
                                      </p:cBhvr>
                                      <p:to>
                                        <p:strVal val="hidden"/>
                                      </p:to>
                                    </p:set>
                                  </p:childTnLst>
                                </p:cTn>
                              </p:par>
                            </p:childTnLst>
                          </p:cTn>
                        </p:par>
                        <p:par>
                          <p:cTn id="25" fill="hold">
                            <p:stCondLst>
                              <p:cond delay="7000"/>
                            </p:stCondLst>
                            <p:childTnLst>
                              <p:par>
                                <p:cTn id="26" presetID="1" presetClass="exit" presetSubtype="0" fill="hold" grpId="0" nodeType="afterEffect">
                                  <p:stCondLst>
                                    <p:cond delay="1000"/>
                                  </p:stCondLst>
                                  <p:childTnLst>
                                    <p:set>
                                      <p:cBhvr>
                                        <p:cTn id="27" dur="1" fill="hold">
                                          <p:stCondLst>
                                            <p:cond delay="0"/>
                                          </p:stCondLst>
                                        </p:cTn>
                                        <p:tgtEl>
                                          <p:spTgt spid="27"/>
                                        </p:tgtEl>
                                        <p:attrNameLst>
                                          <p:attrName>style.visibility</p:attrName>
                                        </p:attrNameLst>
                                      </p:cBhvr>
                                      <p:to>
                                        <p:strVal val="hidden"/>
                                      </p:to>
                                    </p:set>
                                  </p:childTnLst>
                                </p:cTn>
                              </p:par>
                            </p:childTnLst>
                          </p:cTn>
                        </p:par>
                        <p:par>
                          <p:cTn id="28" fill="hold">
                            <p:stCondLst>
                              <p:cond delay="8000"/>
                            </p:stCondLst>
                            <p:childTnLst>
                              <p:par>
                                <p:cTn id="29" presetID="1" presetClass="exit" presetSubtype="0" fill="hold" grpId="0" nodeType="afterEffect">
                                  <p:stCondLst>
                                    <p:cond delay="1000"/>
                                  </p:stCondLst>
                                  <p:childTnLst>
                                    <p:set>
                                      <p:cBhvr>
                                        <p:cTn id="30" dur="1" fill="hold">
                                          <p:stCondLst>
                                            <p:cond delay="0"/>
                                          </p:stCondLst>
                                        </p:cTn>
                                        <p:tgtEl>
                                          <p:spTgt spid="26"/>
                                        </p:tgtEl>
                                        <p:attrNameLst>
                                          <p:attrName>style.visibility</p:attrName>
                                        </p:attrNameLst>
                                      </p:cBhvr>
                                      <p:to>
                                        <p:strVal val="hidden"/>
                                      </p:to>
                                    </p:set>
                                  </p:childTnLst>
                                </p:cTn>
                              </p:par>
                            </p:childTnLst>
                          </p:cTn>
                        </p:par>
                        <p:par>
                          <p:cTn id="31" fill="hold">
                            <p:stCondLst>
                              <p:cond delay="9000"/>
                            </p:stCondLst>
                            <p:childTnLst>
                              <p:par>
                                <p:cTn id="32" presetID="1" presetClass="exit" presetSubtype="0" fill="hold" grpId="0" nodeType="afterEffect">
                                  <p:stCondLst>
                                    <p:cond delay="1000"/>
                                  </p:stCondLst>
                                  <p:childTnLst>
                                    <p:set>
                                      <p:cBhvr>
                                        <p:cTn id="33" dur="1" fill="hold">
                                          <p:stCondLst>
                                            <p:cond delay="0"/>
                                          </p:stCondLst>
                                        </p:cTn>
                                        <p:tgtEl>
                                          <p:spTgt spid="25"/>
                                        </p:tgtEl>
                                        <p:attrNameLst>
                                          <p:attrName>style.visibility</p:attrName>
                                        </p:attrNameLst>
                                      </p:cBhvr>
                                      <p:to>
                                        <p:strVal val="hidden"/>
                                      </p:to>
                                    </p:set>
                                  </p:childTnLst>
                                </p:cTn>
                              </p:par>
                            </p:childTnLst>
                          </p:cTn>
                        </p:par>
                        <p:par>
                          <p:cTn id="34" fill="hold">
                            <p:stCondLst>
                              <p:cond delay="10000"/>
                            </p:stCondLst>
                            <p:childTnLst>
                              <p:par>
                                <p:cTn id="35" presetID="1" presetClass="exit" presetSubtype="0" fill="hold" grpId="0" nodeType="afterEffect">
                                  <p:stCondLst>
                                    <p:cond delay="1000"/>
                                  </p:stCondLst>
                                  <p:childTnLst>
                                    <p:set>
                                      <p:cBhvr>
                                        <p:cTn id="36" dur="1" fill="hold">
                                          <p:stCondLst>
                                            <p:cond delay="0"/>
                                          </p:stCondLst>
                                        </p:cTn>
                                        <p:tgtEl>
                                          <p:spTgt spid="24"/>
                                        </p:tgtEl>
                                        <p:attrNameLst>
                                          <p:attrName>style.visibility</p:attrName>
                                        </p:attrNameLst>
                                      </p:cBhvr>
                                      <p:to>
                                        <p:strVal val="hidden"/>
                                      </p:to>
                                    </p:set>
                                  </p:childTnLst>
                                </p:cTn>
                              </p:par>
                            </p:childTnLst>
                          </p:cTn>
                        </p:par>
                        <p:par>
                          <p:cTn id="37" fill="hold">
                            <p:stCondLst>
                              <p:cond delay="11000"/>
                            </p:stCondLst>
                            <p:childTnLst>
                              <p:par>
                                <p:cTn id="38" presetID="1" presetClass="exit" presetSubtype="0" fill="hold" grpId="0" nodeType="afterEffect">
                                  <p:stCondLst>
                                    <p:cond delay="1000"/>
                                  </p:stCondLst>
                                  <p:childTnLst>
                                    <p:set>
                                      <p:cBhvr>
                                        <p:cTn id="39" dur="1" fill="hold">
                                          <p:stCondLst>
                                            <p:cond delay="0"/>
                                          </p:stCondLst>
                                        </p:cTn>
                                        <p:tgtEl>
                                          <p:spTgt spid="23"/>
                                        </p:tgtEl>
                                        <p:attrNameLst>
                                          <p:attrName>style.visibility</p:attrName>
                                        </p:attrNameLst>
                                      </p:cBhvr>
                                      <p:to>
                                        <p:strVal val="hidden"/>
                                      </p:to>
                                    </p:set>
                                  </p:childTnLst>
                                </p:cTn>
                              </p:par>
                            </p:childTnLst>
                          </p:cTn>
                        </p:par>
                        <p:par>
                          <p:cTn id="40" fill="hold">
                            <p:stCondLst>
                              <p:cond delay="12000"/>
                            </p:stCondLst>
                            <p:childTnLst>
                              <p:par>
                                <p:cTn id="41" presetID="1" presetClass="exit" presetSubtype="0" fill="hold" grpId="0" nodeType="afterEffect">
                                  <p:stCondLst>
                                    <p:cond delay="1000"/>
                                  </p:stCondLst>
                                  <p:childTnLst>
                                    <p:set>
                                      <p:cBhvr>
                                        <p:cTn id="42" dur="1" fill="hold">
                                          <p:stCondLst>
                                            <p:cond delay="0"/>
                                          </p:stCondLst>
                                        </p:cTn>
                                        <p:tgtEl>
                                          <p:spTgt spid="22"/>
                                        </p:tgtEl>
                                        <p:attrNameLst>
                                          <p:attrName>style.visibility</p:attrName>
                                        </p:attrNameLst>
                                      </p:cBhvr>
                                      <p:to>
                                        <p:strVal val="hidden"/>
                                      </p:to>
                                    </p:set>
                                  </p:childTnLst>
                                </p:cTn>
                              </p:par>
                            </p:childTnLst>
                          </p:cTn>
                        </p:par>
                        <p:par>
                          <p:cTn id="43" fill="hold">
                            <p:stCondLst>
                              <p:cond delay="13000"/>
                            </p:stCondLst>
                            <p:childTnLst>
                              <p:par>
                                <p:cTn id="44" presetID="1" presetClass="exit" presetSubtype="0" fill="hold" grpId="0" nodeType="afterEffect">
                                  <p:stCondLst>
                                    <p:cond delay="1000"/>
                                  </p:stCondLst>
                                  <p:childTnLst>
                                    <p:set>
                                      <p:cBhvr>
                                        <p:cTn id="45" dur="1" fill="hold">
                                          <p:stCondLst>
                                            <p:cond delay="0"/>
                                          </p:stCondLst>
                                        </p:cTn>
                                        <p:tgtEl>
                                          <p:spTgt spid="21"/>
                                        </p:tgtEl>
                                        <p:attrNameLst>
                                          <p:attrName>style.visibility</p:attrName>
                                        </p:attrNameLst>
                                      </p:cBhvr>
                                      <p:to>
                                        <p:strVal val="hidden"/>
                                      </p:to>
                                    </p:set>
                                  </p:childTnLst>
                                </p:cTn>
                              </p:par>
                            </p:childTnLst>
                          </p:cTn>
                        </p:par>
                        <p:par>
                          <p:cTn id="46" fill="hold">
                            <p:stCondLst>
                              <p:cond delay="14000"/>
                            </p:stCondLst>
                            <p:childTnLst>
                              <p:par>
                                <p:cTn id="47" presetID="1" presetClass="exit" presetSubtype="0" fill="hold" grpId="0" nodeType="afterEffect">
                                  <p:stCondLst>
                                    <p:cond delay="1000"/>
                                  </p:stCondLst>
                                  <p:childTnLst>
                                    <p:set>
                                      <p:cBhvr>
                                        <p:cTn id="48" dur="1" fill="hold">
                                          <p:stCondLst>
                                            <p:cond delay="0"/>
                                          </p:stCondLst>
                                        </p:cTn>
                                        <p:tgtEl>
                                          <p:spTgt spid="20"/>
                                        </p:tgtEl>
                                        <p:attrNameLst>
                                          <p:attrName>style.visibility</p:attrName>
                                        </p:attrNameLst>
                                      </p:cBhvr>
                                      <p:to>
                                        <p:strVal val="hidden"/>
                                      </p:to>
                                    </p:set>
                                  </p:childTnLst>
                                </p:cTn>
                              </p:par>
                            </p:childTnLst>
                          </p:cTn>
                        </p:par>
                        <p:par>
                          <p:cTn id="49" fill="hold">
                            <p:stCondLst>
                              <p:cond delay="15000"/>
                            </p:stCondLst>
                            <p:childTnLst>
                              <p:par>
                                <p:cTn id="50" presetID="1" presetClass="exit" presetSubtype="0" fill="hold" grpId="0" nodeType="afterEffect">
                                  <p:stCondLst>
                                    <p:cond delay="1000"/>
                                  </p:stCondLst>
                                  <p:childTnLst>
                                    <p:set>
                                      <p:cBhvr>
                                        <p:cTn id="51" dur="1" fill="hold">
                                          <p:stCondLst>
                                            <p:cond delay="0"/>
                                          </p:stCondLst>
                                        </p:cTn>
                                        <p:tgtEl>
                                          <p:spTgt spid="19"/>
                                        </p:tgtEl>
                                        <p:attrNameLst>
                                          <p:attrName>style.visibility</p:attrName>
                                        </p:attrNameLst>
                                      </p:cBhvr>
                                      <p:to>
                                        <p:strVal val="hidden"/>
                                      </p:to>
                                    </p:set>
                                  </p:childTnLst>
                                </p:cTn>
                              </p:par>
                            </p:childTnLst>
                          </p:cTn>
                        </p:par>
                        <p:par>
                          <p:cTn id="52" fill="hold">
                            <p:stCondLst>
                              <p:cond delay="16000"/>
                            </p:stCondLst>
                            <p:childTnLst>
                              <p:par>
                                <p:cTn id="53" presetID="1" presetClass="exit" presetSubtype="0" fill="hold" grpId="0" nodeType="afterEffect">
                                  <p:stCondLst>
                                    <p:cond delay="1000"/>
                                  </p:stCondLst>
                                  <p:childTnLst>
                                    <p:set>
                                      <p:cBhvr>
                                        <p:cTn id="54" dur="1" fill="hold">
                                          <p:stCondLst>
                                            <p:cond delay="0"/>
                                          </p:stCondLst>
                                        </p:cTn>
                                        <p:tgtEl>
                                          <p:spTgt spid="18"/>
                                        </p:tgtEl>
                                        <p:attrNameLst>
                                          <p:attrName>style.visibility</p:attrName>
                                        </p:attrNameLst>
                                      </p:cBhvr>
                                      <p:to>
                                        <p:strVal val="hidden"/>
                                      </p:to>
                                    </p:set>
                                  </p:childTnLst>
                                </p:cTn>
                              </p:par>
                            </p:childTnLst>
                          </p:cTn>
                        </p:par>
                        <p:par>
                          <p:cTn id="55" fill="hold">
                            <p:stCondLst>
                              <p:cond delay="17000"/>
                            </p:stCondLst>
                            <p:childTnLst>
                              <p:par>
                                <p:cTn id="56" presetID="1" presetClass="exit" presetSubtype="0" fill="hold" grpId="0" nodeType="afterEffect">
                                  <p:stCondLst>
                                    <p:cond delay="1000"/>
                                  </p:stCondLst>
                                  <p:childTnLst>
                                    <p:set>
                                      <p:cBhvr>
                                        <p:cTn id="57" dur="1" fill="hold">
                                          <p:stCondLst>
                                            <p:cond delay="0"/>
                                          </p:stCondLst>
                                        </p:cTn>
                                        <p:tgtEl>
                                          <p:spTgt spid="17"/>
                                        </p:tgtEl>
                                        <p:attrNameLst>
                                          <p:attrName>style.visibility</p:attrName>
                                        </p:attrNameLst>
                                      </p:cBhvr>
                                      <p:to>
                                        <p:strVal val="hidden"/>
                                      </p:to>
                                    </p:set>
                                  </p:childTnLst>
                                </p:cTn>
                              </p:par>
                            </p:childTnLst>
                          </p:cTn>
                        </p:par>
                        <p:par>
                          <p:cTn id="58" fill="hold">
                            <p:stCondLst>
                              <p:cond delay="18000"/>
                            </p:stCondLst>
                            <p:childTnLst>
                              <p:par>
                                <p:cTn id="59" presetID="1" presetClass="exit" presetSubtype="0" fill="hold" grpId="0" nodeType="afterEffect">
                                  <p:stCondLst>
                                    <p:cond delay="1000"/>
                                  </p:stCondLst>
                                  <p:childTnLst>
                                    <p:set>
                                      <p:cBhvr>
                                        <p:cTn id="60" dur="1" fill="hold">
                                          <p:stCondLst>
                                            <p:cond delay="0"/>
                                          </p:stCondLst>
                                        </p:cTn>
                                        <p:tgtEl>
                                          <p:spTgt spid="16"/>
                                        </p:tgtEl>
                                        <p:attrNameLst>
                                          <p:attrName>style.visibility</p:attrName>
                                        </p:attrNameLst>
                                      </p:cBhvr>
                                      <p:to>
                                        <p:strVal val="hidden"/>
                                      </p:to>
                                    </p:set>
                                  </p:childTnLst>
                                </p:cTn>
                              </p:par>
                            </p:childTnLst>
                          </p:cTn>
                        </p:par>
                        <p:par>
                          <p:cTn id="61" fill="hold">
                            <p:stCondLst>
                              <p:cond delay="19000"/>
                            </p:stCondLst>
                            <p:childTnLst>
                              <p:par>
                                <p:cTn id="62" presetID="1" presetClass="exit" presetSubtype="0" fill="hold" grpId="0" nodeType="afterEffect">
                                  <p:stCondLst>
                                    <p:cond delay="1000"/>
                                  </p:stCondLst>
                                  <p:childTnLst>
                                    <p:set>
                                      <p:cBhvr>
                                        <p:cTn id="63" dur="1" fill="hold">
                                          <p:stCondLst>
                                            <p:cond delay="0"/>
                                          </p:stCondLst>
                                        </p:cTn>
                                        <p:tgtEl>
                                          <p:spTgt spid="15"/>
                                        </p:tgtEl>
                                        <p:attrNameLst>
                                          <p:attrName>style.visibility</p:attrName>
                                        </p:attrNameLst>
                                      </p:cBhvr>
                                      <p:to>
                                        <p:strVal val="hidden"/>
                                      </p:to>
                                    </p:set>
                                  </p:childTnLst>
                                </p:cTn>
                              </p:par>
                            </p:childTnLst>
                          </p:cTn>
                        </p:par>
                        <p:par>
                          <p:cTn id="64" fill="hold">
                            <p:stCondLst>
                              <p:cond delay="20000"/>
                            </p:stCondLst>
                            <p:childTnLst>
                              <p:par>
                                <p:cTn id="65" presetID="1" presetClass="exit" presetSubtype="0" fill="hold" grpId="0" nodeType="afterEffect">
                                  <p:stCondLst>
                                    <p:cond delay="1000"/>
                                  </p:stCondLst>
                                  <p:childTnLst>
                                    <p:set>
                                      <p:cBhvr>
                                        <p:cTn id="66" dur="1" fill="hold">
                                          <p:stCondLst>
                                            <p:cond delay="0"/>
                                          </p:stCondLst>
                                        </p:cTn>
                                        <p:tgtEl>
                                          <p:spTgt spid="14"/>
                                        </p:tgtEl>
                                        <p:attrNameLst>
                                          <p:attrName>style.visibility</p:attrName>
                                        </p:attrNameLst>
                                      </p:cBhvr>
                                      <p:to>
                                        <p:strVal val="hidden"/>
                                      </p:to>
                                    </p:set>
                                  </p:childTnLst>
                                </p:cTn>
                              </p:par>
                            </p:childTnLst>
                          </p:cTn>
                        </p:par>
                        <p:par>
                          <p:cTn id="67" fill="hold">
                            <p:stCondLst>
                              <p:cond delay="21000"/>
                            </p:stCondLst>
                            <p:childTnLst>
                              <p:par>
                                <p:cTn id="68" presetID="1" presetClass="exit" presetSubtype="0" fill="hold" grpId="0" nodeType="afterEffect">
                                  <p:stCondLst>
                                    <p:cond delay="1000"/>
                                  </p:stCondLst>
                                  <p:childTnLst>
                                    <p:set>
                                      <p:cBhvr>
                                        <p:cTn id="69" dur="1" fill="hold">
                                          <p:stCondLst>
                                            <p:cond delay="0"/>
                                          </p:stCondLst>
                                        </p:cTn>
                                        <p:tgtEl>
                                          <p:spTgt spid="13"/>
                                        </p:tgtEl>
                                        <p:attrNameLst>
                                          <p:attrName>style.visibility</p:attrName>
                                        </p:attrNameLst>
                                      </p:cBhvr>
                                      <p:to>
                                        <p:strVal val="hidden"/>
                                      </p:to>
                                    </p:set>
                                  </p:childTnLst>
                                </p:cTn>
                              </p:par>
                            </p:childTnLst>
                          </p:cTn>
                        </p:par>
                        <p:par>
                          <p:cTn id="70" fill="hold">
                            <p:stCondLst>
                              <p:cond delay="22000"/>
                            </p:stCondLst>
                            <p:childTnLst>
                              <p:par>
                                <p:cTn id="71" presetID="1" presetClass="exit" presetSubtype="0" fill="hold" grpId="0" nodeType="afterEffect">
                                  <p:stCondLst>
                                    <p:cond delay="1000"/>
                                  </p:stCondLst>
                                  <p:childTnLst>
                                    <p:set>
                                      <p:cBhvr>
                                        <p:cTn id="72" dur="1" fill="hold">
                                          <p:stCondLst>
                                            <p:cond delay="0"/>
                                          </p:stCondLst>
                                        </p:cTn>
                                        <p:tgtEl>
                                          <p:spTgt spid="12"/>
                                        </p:tgtEl>
                                        <p:attrNameLst>
                                          <p:attrName>style.visibility</p:attrName>
                                        </p:attrNameLst>
                                      </p:cBhvr>
                                      <p:to>
                                        <p:strVal val="hidden"/>
                                      </p:to>
                                    </p:set>
                                  </p:childTnLst>
                                </p:cTn>
                              </p:par>
                            </p:childTnLst>
                          </p:cTn>
                        </p:par>
                        <p:par>
                          <p:cTn id="73" fill="hold">
                            <p:stCondLst>
                              <p:cond delay="23000"/>
                            </p:stCondLst>
                            <p:childTnLst>
                              <p:par>
                                <p:cTn id="74" presetID="1" presetClass="exit" presetSubtype="0" fill="hold" grpId="0" nodeType="afterEffect">
                                  <p:stCondLst>
                                    <p:cond delay="1000"/>
                                  </p:stCondLst>
                                  <p:childTnLst>
                                    <p:set>
                                      <p:cBhvr>
                                        <p:cTn id="75" dur="1" fill="hold">
                                          <p:stCondLst>
                                            <p:cond delay="0"/>
                                          </p:stCondLst>
                                        </p:cTn>
                                        <p:tgtEl>
                                          <p:spTgt spid="11"/>
                                        </p:tgtEl>
                                        <p:attrNameLst>
                                          <p:attrName>style.visibility</p:attrName>
                                        </p:attrNameLst>
                                      </p:cBhvr>
                                      <p:to>
                                        <p:strVal val="hidden"/>
                                      </p:to>
                                    </p:set>
                                  </p:childTnLst>
                                </p:cTn>
                              </p:par>
                            </p:childTnLst>
                          </p:cTn>
                        </p:par>
                        <p:par>
                          <p:cTn id="76" fill="hold">
                            <p:stCondLst>
                              <p:cond delay="24000"/>
                            </p:stCondLst>
                            <p:childTnLst>
                              <p:par>
                                <p:cTn id="77" presetID="1" presetClass="exit" presetSubtype="0" fill="hold" grpId="0" nodeType="afterEffect">
                                  <p:stCondLst>
                                    <p:cond delay="1000"/>
                                  </p:stCondLst>
                                  <p:childTnLst>
                                    <p:set>
                                      <p:cBhvr>
                                        <p:cTn id="78" dur="1" fill="hold">
                                          <p:stCondLst>
                                            <p:cond delay="0"/>
                                          </p:stCondLst>
                                        </p:cTn>
                                        <p:tgtEl>
                                          <p:spTgt spid="10"/>
                                        </p:tgtEl>
                                        <p:attrNameLst>
                                          <p:attrName>style.visibility</p:attrName>
                                        </p:attrNameLst>
                                      </p:cBhvr>
                                      <p:to>
                                        <p:strVal val="hidden"/>
                                      </p:to>
                                    </p:set>
                                  </p:childTnLst>
                                </p:cTn>
                              </p:par>
                            </p:childTnLst>
                          </p:cTn>
                        </p:par>
                        <p:par>
                          <p:cTn id="79" fill="hold">
                            <p:stCondLst>
                              <p:cond delay="25000"/>
                            </p:stCondLst>
                            <p:childTnLst>
                              <p:par>
                                <p:cTn id="80" presetID="1" presetClass="exit" presetSubtype="0" fill="hold" grpId="0" nodeType="afterEffect">
                                  <p:stCondLst>
                                    <p:cond delay="1000"/>
                                  </p:stCondLst>
                                  <p:childTnLst>
                                    <p:set>
                                      <p:cBhvr>
                                        <p:cTn id="81" dur="1" fill="hold">
                                          <p:stCondLst>
                                            <p:cond delay="0"/>
                                          </p:stCondLst>
                                        </p:cTn>
                                        <p:tgtEl>
                                          <p:spTgt spid="9"/>
                                        </p:tgtEl>
                                        <p:attrNameLst>
                                          <p:attrName>style.visibility</p:attrName>
                                        </p:attrNameLst>
                                      </p:cBhvr>
                                      <p:to>
                                        <p:strVal val="hidden"/>
                                      </p:to>
                                    </p:set>
                                  </p:childTnLst>
                                </p:cTn>
                              </p:par>
                            </p:childTnLst>
                          </p:cTn>
                        </p:par>
                        <p:par>
                          <p:cTn id="82" fill="hold">
                            <p:stCondLst>
                              <p:cond delay="26000"/>
                            </p:stCondLst>
                            <p:childTnLst>
                              <p:par>
                                <p:cTn id="83" presetID="1" presetClass="exit" presetSubtype="0" fill="hold" grpId="0" nodeType="afterEffect">
                                  <p:stCondLst>
                                    <p:cond delay="1000"/>
                                  </p:stCondLst>
                                  <p:childTnLst>
                                    <p:set>
                                      <p:cBhvr>
                                        <p:cTn id="84" dur="1" fill="hold">
                                          <p:stCondLst>
                                            <p:cond delay="0"/>
                                          </p:stCondLst>
                                        </p:cTn>
                                        <p:tgtEl>
                                          <p:spTgt spid="8"/>
                                        </p:tgtEl>
                                        <p:attrNameLst>
                                          <p:attrName>style.visibility</p:attrName>
                                        </p:attrNameLst>
                                      </p:cBhvr>
                                      <p:to>
                                        <p:strVal val="hidden"/>
                                      </p:to>
                                    </p:set>
                                  </p:childTnLst>
                                </p:cTn>
                              </p:par>
                            </p:childTnLst>
                          </p:cTn>
                        </p:par>
                        <p:par>
                          <p:cTn id="85" fill="hold">
                            <p:stCondLst>
                              <p:cond delay="27000"/>
                            </p:stCondLst>
                            <p:childTnLst>
                              <p:par>
                                <p:cTn id="86" presetID="1" presetClass="exit" presetSubtype="0" fill="hold" grpId="0" nodeType="afterEffect">
                                  <p:stCondLst>
                                    <p:cond delay="1000"/>
                                  </p:stCondLst>
                                  <p:childTnLst>
                                    <p:set>
                                      <p:cBhvr>
                                        <p:cTn id="87" dur="1" fill="hold">
                                          <p:stCondLst>
                                            <p:cond delay="0"/>
                                          </p:stCondLst>
                                        </p:cTn>
                                        <p:tgtEl>
                                          <p:spTgt spid="7"/>
                                        </p:tgtEl>
                                        <p:attrNameLst>
                                          <p:attrName>style.visibility</p:attrName>
                                        </p:attrNameLst>
                                      </p:cBhvr>
                                      <p:to>
                                        <p:strVal val="hidden"/>
                                      </p:to>
                                    </p:set>
                                  </p:childTnLst>
                                </p:cTn>
                              </p:par>
                            </p:childTnLst>
                          </p:cTn>
                        </p:par>
                        <p:par>
                          <p:cTn id="88" fill="hold">
                            <p:stCondLst>
                              <p:cond delay="28000"/>
                            </p:stCondLst>
                            <p:childTnLst>
                              <p:par>
                                <p:cTn id="89" presetID="1" presetClass="exit" presetSubtype="0" fill="hold" grpId="0" nodeType="afterEffect">
                                  <p:stCondLst>
                                    <p:cond delay="1000"/>
                                  </p:stCondLst>
                                  <p:childTnLst>
                                    <p:set>
                                      <p:cBhvr>
                                        <p:cTn id="90" dur="1" fill="hold">
                                          <p:stCondLst>
                                            <p:cond delay="0"/>
                                          </p:stCondLst>
                                        </p:cTn>
                                        <p:tgtEl>
                                          <p:spTgt spid="6"/>
                                        </p:tgtEl>
                                        <p:attrNameLst>
                                          <p:attrName>style.visibility</p:attrName>
                                        </p:attrNameLst>
                                      </p:cBhvr>
                                      <p:to>
                                        <p:strVal val="hidden"/>
                                      </p:to>
                                    </p:set>
                                  </p:childTnLst>
                                </p:cTn>
                              </p:par>
                            </p:childTnLst>
                          </p:cTn>
                        </p:par>
                        <p:par>
                          <p:cTn id="91" fill="hold">
                            <p:stCondLst>
                              <p:cond delay="29000"/>
                            </p:stCondLst>
                            <p:childTnLst>
                              <p:par>
                                <p:cTn id="92" presetID="1" presetClass="exit" presetSubtype="0" fill="hold" grpId="0" nodeType="afterEffect">
                                  <p:stCondLst>
                                    <p:cond delay="1000"/>
                                  </p:stCondLst>
                                  <p:childTnLst>
                                    <p:set>
                                      <p:cBhvr>
                                        <p:cTn id="93"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A94B-066E-4620-835D-52753733AC3B}"/>
              </a:ext>
            </a:extLst>
          </p:cNvPr>
          <p:cNvSpPr>
            <a:spLocks noGrp="1"/>
          </p:cNvSpPr>
          <p:nvPr>
            <p:ph type="title"/>
          </p:nvPr>
        </p:nvSpPr>
        <p:spPr/>
        <p:txBody>
          <a:bodyPr/>
          <a:lstStyle/>
          <a:p>
            <a:r>
              <a:rPr lang="en-AU" dirty="0"/>
              <a:t>radioactivity</a:t>
            </a:r>
          </a:p>
        </p:txBody>
      </p:sp>
      <p:sp>
        <p:nvSpPr>
          <p:cNvPr id="3" name="Content Placeholder 2">
            <a:extLst>
              <a:ext uri="{FF2B5EF4-FFF2-40B4-BE49-F238E27FC236}">
                <a16:creationId xmlns:a16="http://schemas.microsoft.com/office/drawing/2014/main" id="{9E25B26C-AFDB-46A5-887B-EC9E7E272669}"/>
              </a:ext>
            </a:extLst>
          </p:cNvPr>
          <p:cNvSpPr>
            <a:spLocks noGrp="1"/>
          </p:cNvSpPr>
          <p:nvPr>
            <p:ph idx="1"/>
          </p:nvPr>
        </p:nvSpPr>
        <p:spPr/>
        <p:txBody>
          <a:bodyPr/>
          <a:lstStyle/>
          <a:p>
            <a:r>
              <a:rPr lang="en-AU" dirty="0"/>
              <a:t>Radioactivity arises when a nucleus is unstable and wants to stabilise itself</a:t>
            </a:r>
          </a:p>
          <a:p>
            <a:endParaRPr lang="en-AU" dirty="0"/>
          </a:p>
          <a:p>
            <a:r>
              <a:rPr lang="en-AU" dirty="0"/>
              <a:t>To stabilise itself, the nucleus will remove particles from itself, forming entirely different species</a:t>
            </a:r>
          </a:p>
          <a:p>
            <a:endParaRPr lang="en-AU" dirty="0"/>
          </a:p>
          <a:p>
            <a:r>
              <a:rPr lang="en-AU" dirty="0"/>
              <a:t>Isotopes that exhibit radioactivity are referred to as “radioisotopes”.</a:t>
            </a:r>
          </a:p>
        </p:txBody>
      </p:sp>
    </p:spTree>
    <p:extLst>
      <p:ext uri="{BB962C8B-B14F-4D97-AF65-F5344CB8AC3E}">
        <p14:creationId xmlns:p14="http://schemas.microsoft.com/office/powerpoint/2010/main" val="1152438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SharedWithUsers xmlns="d5c732d2-f217-444a-91d8-37c5714ca695">
      <UserInfo>
        <DisplayName/>
        <AccountId xsi:nil="true"/>
        <AccountType/>
      </UserInfo>
    </SharedWithUsers>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13A1ADD-BA41-4939-876C-057CE6A967BC}"/>
</file>

<file path=customXml/itemProps2.xml><?xml version="1.0" encoding="utf-8"?>
<ds:datastoreItem xmlns:ds="http://schemas.openxmlformats.org/officeDocument/2006/customXml" ds:itemID="{EC498673-2BA1-4743-AE9D-868E3E0028FA}"/>
</file>

<file path=customXml/itemProps3.xml><?xml version="1.0" encoding="utf-8"?>
<ds:datastoreItem xmlns:ds="http://schemas.openxmlformats.org/officeDocument/2006/customXml" ds:itemID="{3C0012F5-D80B-4A89-BB33-FE927BA26423}"/>
</file>

<file path=docProps/app.xml><?xml version="1.0" encoding="utf-8"?>
<Properties xmlns="http://schemas.openxmlformats.org/officeDocument/2006/extended-properties" xmlns:vt="http://schemas.openxmlformats.org/officeDocument/2006/docPropsVTypes">
  <Template>Vapor Trail</Template>
  <TotalTime>862</TotalTime>
  <Words>858</Words>
  <Application>Microsoft Office PowerPoint</Application>
  <PresentationFormat>Widescreen</PresentationFormat>
  <Paragraphs>180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Isotopes</vt:lpstr>
      <vt:lpstr>aims</vt:lpstr>
      <vt:lpstr>Atomic mass</vt:lpstr>
      <vt:lpstr>What do neutrons do?</vt:lpstr>
      <vt:lpstr>Naming isotopes</vt:lpstr>
      <vt:lpstr>CFU #1</vt:lpstr>
      <vt:lpstr>CFU #2</vt:lpstr>
      <vt:lpstr>CFU #3</vt:lpstr>
      <vt:lpstr>radioactivity</vt:lpstr>
      <vt:lpstr>Nuclear energy</vt:lpstr>
      <vt:lpstr>Nuclear medicine</vt:lpstr>
      <vt:lpstr>Radiocarbon dating</vt:lpstr>
      <vt:lpstr>aims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19</cp:revision>
  <dcterms:created xsi:type="dcterms:W3CDTF">2021-05-03T05:52:53Z</dcterms:created>
  <dcterms:modified xsi:type="dcterms:W3CDTF">2021-05-03T20:25:35Z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