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8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 Jess [Southern River College]" userId="e55052ec-842b-448c-9845-816ac6852bc8" providerId="ADAL" clId="{702192A0-8980-4CFF-8D75-59C3FF3C4454}"/>
    <pc:docChg chg="modSld">
      <pc:chgData name="SILVA Jess [Southern River College]" userId="e55052ec-842b-448c-9845-816ac6852bc8" providerId="ADAL" clId="{702192A0-8980-4CFF-8D75-59C3FF3C4454}" dt="2021-10-11T02:42:08.553" v="6" actId="20577"/>
      <pc:docMkLst>
        <pc:docMk/>
      </pc:docMkLst>
      <pc:sldChg chg="modSp mod">
        <pc:chgData name="SILVA Jess [Southern River College]" userId="e55052ec-842b-448c-9845-816ac6852bc8" providerId="ADAL" clId="{702192A0-8980-4CFF-8D75-59C3FF3C4454}" dt="2021-10-11T02:42:08.553" v="6" actId="20577"/>
        <pc:sldMkLst>
          <pc:docMk/>
          <pc:sldMk cId="0" sldId="280"/>
        </pc:sldMkLst>
        <pc:spChg chg="mod">
          <ac:chgData name="SILVA Jess [Southern River College]" userId="e55052ec-842b-448c-9845-816ac6852bc8" providerId="ADAL" clId="{702192A0-8980-4CFF-8D75-59C3FF3C4454}" dt="2021-10-11T02:42:08.553" v="6" actId="20577"/>
          <ac:spMkLst>
            <pc:docMk/>
            <pc:sldMk cId="0" sldId="280"/>
            <ac:spMk id="13" creationId="{100D171B-BDF1-4998-AC8F-3B404E988B3E}"/>
          </ac:spMkLst>
        </pc:spChg>
      </pc:sldChg>
    </pc:docChg>
  </pc:docChgLst>
  <pc:docChgLst>
    <pc:chgData name="FORTE Robert [Southern River College]" userId="fb834569-7589-4a7a-8d6a-f95d2d5f36a3" providerId="ADAL" clId="{CA66E39F-036D-43B2-A668-B207F97A40A3}"/>
    <pc:docChg chg="undo custSel addSld delSld modSld">
      <pc:chgData name="FORTE Robert [Southern River College]" userId="fb834569-7589-4a7a-8d6a-f95d2d5f36a3" providerId="ADAL" clId="{CA66E39F-036D-43B2-A668-B207F97A40A3}" dt="2021-10-09T13:58:43.799" v="580" actId="13926"/>
      <pc:docMkLst>
        <pc:docMk/>
      </pc:docMkLst>
      <pc:sldChg chg="addSp delSp modSp add del mod setBg delAnim modAnim modNotes">
        <pc:chgData name="FORTE Robert [Southern River College]" userId="fb834569-7589-4a7a-8d6a-f95d2d5f36a3" providerId="ADAL" clId="{CA66E39F-036D-43B2-A668-B207F97A40A3}" dt="2021-10-09T13:58:43.799" v="580" actId="13926"/>
        <pc:sldMkLst>
          <pc:docMk/>
          <pc:sldMk cId="0" sldId="259"/>
        </pc:sldMkLst>
        <pc:spChg chg="add mod ord">
          <ac:chgData name="FORTE Robert [Southern River College]" userId="fb834569-7589-4a7a-8d6a-f95d2d5f36a3" providerId="ADAL" clId="{CA66E39F-036D-43B2-A668-B207F97A40A3}" dt="2021-10-09T13:57:38.153" v="567"/>
          <ac:spMkLst>
            <pc:docMk/>
            <pc:sldMk cId="0" sldId="259"/>
            <ac:spMk id="2" creationId="{B3AA65B2-EA48-431F-929B-FCF9E84B1E00}"/>
          </ac:spMkLst>
        </pc:spChg>
        <pc:spChg chg="mod">
          <ac:chgData name="FORTE Robert [Southern River College]" userId="fb834569-7589-4a7a-8d6a-f95d2d5f36a3" providerId="ADAL" clId="{CA66E39F-036D-43B2-A668-B207F97A40A3}" dt="2021-10-09T13:58:43.799" v="580" actId="13926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FORTE Robert [Southern River College]" userId="fb834569-7589-4a7a-8d6a-f95d2d5f36a3" providerId="ADAL" clId="{CA66E39F-036D-43B2-A668-B207F97A40A3}" dt="2021-10-09T13:58:17.147" v="572" actId="1076"/>
          <ac:picMkLst>
            <pc:docMk/>
            <pc:sldMk cId="0" sldId="259"/>
            <ac:picMk id="3" creationId="{C5E423DC-C0FB-4CA4-8A95-610CFE990D7D}"/>
          </ac:picMkLst>
        </pc:picChg>
        <pc:picChg chg="del">
          <ac:chgData name="FORTE Robert [Southern River College]" userId="fb834569-7589-4a7a-8d6a-f95d2d5f36a3" providerId="ADAL" clId="{CA66E39F-036D-43B2-A668-B207F97A40A3}" dt="2021-10-09T13:58:00.266" v="568" actId="478"/>
          <ac:picMkLst>
            <pc:docMk/>
            <pc:sldMk cId="0" sldId="259"/>
            <ac:picMk id="84" creationId="{00000000-0000-0000-0000-000000000000}"/>
          </ac:picMkLst>
        </pc:picChg>
      </pc:sldChg>
      <pc:sldChg chg="new del">
        <pc:chgData name="FORTE Robert [Southern River College]" userId="fb834569-7589-4a7a-8d6a-f95d2d5f36a3" providerId="ADAL" clId="{CA66E39F-036D-43B2-A668-B207F97A40A3}" dt="2021-10-09T13:53:08.217" v="4" actId="47"/>
        <pc:sldMkLst>
          <pc:docMk/>
          <pc:sldMk cId="268759610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D585-578F-4D65-9D89-80DE90D958A1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99BE-3510-4B31-B839-CDAD426652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35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2a0a8555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2a0a8555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d36931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d36931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10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31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30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3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685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28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62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083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3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3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683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cfu1p8t-3go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LNYm40RmRzs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3651267" y="1949951"/>
            <a:ext cx="3536000" cy="6770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800" b="1" kern="0" dirty="0">
                <a:solidFill>
                  <a:srgbClr val="FFFFFF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Learning Intention</a:t>
            </a:r>
            <a:endParaRPr sz="2800" b="1" kern="0" dirty="0">
              <a:solidFill>
                <a:srgbClr val="FFFFFF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3756722" y="2647474"/>
            <a:ext cx="3200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We are reviewing </a:t>
            </a:r>
            <a:br>
              <a:rPr lang="en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</a:br>
            <a:r>
              <a:rPr lang="en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Ecology for our Topic Test</a:t>
            </a:r>
            <a:endParaRPr kern="0" dirty="0">
              <a:solidFill>
                <a:srgbClr val="000000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7660461" y="1678468"/>
            <a:ext cx="3850652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Welcome Back!</a:t>
            </a:r>
          </a:p>
          <a:p>
            <a:pPr algn="ctr" defTabSz="1219170"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Biology Investigation 2:</a:t>
            </a:r>
            <a:b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</a:br>
            <a: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Poster Assignment/Validation Follow Up</a:t>
            </a:r>
          </a:p>
          <a:p>
            <a:pPr algn="ctr" defTabSz="1219170"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Topic Test Revision Progress Map Task:</a:t>
            </a:r>
          </a:p>
          <a:p>
            <a:pPr algn="ctr" defTabSz="1219170"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Requires access to Stile and a copy of the </a:t>
            </a:r>
            <a:b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</a:br>
            <a: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‘</a:t>
            </a:r>
            <a:r>
              <a:rPr lang="en-US" sz="20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Revision Progress Map’</a:t>
            </a:r>
            <a:endParaRPr lang="en-US" sz="2000" kern="0" dirty="0">
              <a:solidFill>
                <a:srgbClr val="000000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  <a:p>
            <a:pPr algn="ctr" defTabSz="1219170">
              <a:buClr>
                <a:srgbClr val="000000"/>
              </a:buClr>
            </a:pPr>
            <a:endParaRPr lang="en-US" sz="2000" b="1" kern="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Kahoot: Ecology Review</a:t>
            </a:r>
          </a:p>
          <a:p>
            <a:pPr algn="ctr" defTabSz="1219170"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Can you reign supreme?</a:t>
            </a:r>
            <a:br>
              <a:rPr lang="en-US" sz="2000" b="1" kern="0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sz="2000" b="1" kern="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 defTabSz="1219170"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236;p37">
            <a:extLst>
              <a:ext uri="{FF2B5EF4-FFF2-40B4-BE49-F238E27FC236}">
                <a16:creationId xmlns:a16="http://schemas.microsoft.com/office/drawing/2014/main" id="{3458F97A-FBED-404B-8052-ECF55E335A64}"/>
              </a:ext>
            </a:extLst>
          </p:cNvPr>
          <p:cNvSpPr txBox="1"/>
          <p:nvPr/>
        </p:nvSpPr>
        <p:spPr>
          <a:xfrm>
            <a:off x="3651267" y="3644328"/>
            <a:ext cx="3536000" cy="6975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800" b="1" kern="0" dirty="0">
                <a:solidFill>
                  <a:srgbClr val="FFFFFF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Success Criteria</a:t>
            </a:r>
            <a:endParaRPr sz="2800" b="1" kern="0" dirty="0">
              <a:solidFill>
                <a:srgbClr val="FFFFFF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</p:txBody>
      </p:sp>
      <p:pic>
        <p:nvPicPr>
          <p:cNvPr id="3" name="Online Media 2" title="Five Minute Countdown Timer with Source">
            <a:hlinkClick r:id="" action="ppaction://media"/>
            <a:extLst>
              <a:ext uri="{FF2B5EF4-FFF2-40B4-BE49-F238E27FC236}">
                <a16:creationId xmlns:a16="http://schemas.microsoft.com/office/drawing/2014/main" id="{B2183C2D-91AD-4355-9919-FD1ABD2487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58328" y="2102747"/>
            <a:ext cx="2462980" cy="1391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D401AC-A008-43EC-B93F-7C994FA74983}"/>
              </a:ext>
            </a:extLst>
          </p:cNvPr>
          <p:cNvSpPr/>
          <p:nvPr/>
        </p:nvSpPr>
        <p:spPr>
          <a:xfrm>
            <a:off x="491482" y="4248361"/>
            <a:ext cx="2983041" cy="2134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Google Shape;236;p37">
            <a:extLst>
              <a:ext uri="{FF2B5EF4-FFF2-40B4-BE49-F238E27FC236}">
                <a16:creationId xmlns:a16="http://schemas.microsoft.com/office/drawing/2014/main" id="{4B501DC0-93C4-4511-9466-B69004BC0003}"/>
              </a:ext>
            </a:extLst>
          </p:cNvPr>
          <p:cNvSpPr txBox="1"/>
          <p:nvPr/>
        </p:nvSpPr>
        <p:spPr>
          <a:xfrm>
            <a:off x="491482" y="3915615"/>
            <a:ext cx="2996673" cy="6155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FFFFFF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Materials</a:t>
            </a:r>
            <a:endParaRPr sz="2400" b="1" kern="0" dirty="0">
              <a:solidFill>
                <a:srgbClr val="FFFFFF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238;p37">
            <a:extLst>
              <a:ext uri="{FF2B5EF4-FFF2-40B4-BE49-F238E27FC236}">
                <a16:creationId xmlns:a16="http://schemas.microsoft.com/office/drawing/2014/main" id="{100D171B-BDF1-4998-AC8F-3B404E988B3E}"/>
              </a:ext>
            </a:extLst>
          </p:cNvPr>
          <p:cNvSpPr txBox="1"/>
          <p:nvPr/>
        </p:nvSpPr>
        <p:spPr>
          <a:xfrm>
            <a:off x="491482" y="4649881"/>
            <a:ext cx="285439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Your Folder</a:t>
            </a:r>
            <a:br>
              <a:rPr lang="en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</a:br>
            <a:endParaRPr lang="en" kern="0" dirty="0">
              <a:solidFill>
                <a:srgbClr val="000000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  <a:p>
            <a:pPr defTabSz="1219170"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238;p37">
            <a:extLst>
              <a:ext uri="{FF2B5EF4-FFF2-40B4-BE49-F238E27FC236}">
                <a16:creationId xmlns:a16="http://schemas.microsoft.com/office/drawing/2014/main" id="{635D91C1-B1A0-40E5-ACD8-E38D73B32278}"/>
              </a:ext>
            </a:extLst>
          </p:cNvPr>
          <p:cNvSpPr txBox="1"/>
          <p:nvPr/>
        </p:nvSpPr>
        <p:spPr>
          <a:xfrm>
            <a:off x="3819067" y="4341851"/>
            <a:ext cx="32004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 algn="ctr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Identify gaps in own knowledge for our Ecology unit</a:t>
            </a:r>
            <a:b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</a:br>
            <a:endParaRPr lang="en-US" sz="2000" kern="0" dirty="0">
              <a:solidFill>
                <a:srgbClr val="000000"/>
              </a:solidFill>
              <a:latin typeface="Century Gothic" panose="020B0502020202020204" pitchFamily="34" charset="0"/>
              <a:ea typeface="Comfortaa"/>
              <a:cs typeface="Comfortaa"/>
              <a:sym typeface="Comfortaa"/>
            </a:endParaRPr>
          </a:p>
          <a:p>
            <a:pPr marL="342900" indent="-342900" algn="ctr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Century Gothic" panose="020B0502020202020204" pitchFamily="34" charset="0"/>
                <a:ea typeface="Comfortaa"/>
                <a:cs typeface="Comfortaa"/>
                <a:sym typeface="Comfortaa"/>
              </a:rPr>
              <a:t>Utilise resources to help me revise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AA65B2-EA48-431F-929B-FCF9E84B1E00}"/>
              </a:ext>
            </a:extLst>
          </p:cNvPr>
          <p:cNvSpPr/>
          <p:nvPr/>
        </p:nvSpPr>
        <p:spPr>
          <a:xfrm>
            <a:off x="5533901" y="2398815"/>
            <a:ext cx="5492338" cy="3939499"/>
          </a:xfrm>
          <a:custGeom>
            <a:avLst/>
            <a:gdLst>
              <a:gd name="connsiteX0" fmla="*/ 0 w 5492338"/>
              <a:gd name="connsiteY0" fmla="*/ 0 h 3939499"/>
              <a:gd name="connsiteX1" fmla="*/ 439387 w 5492338"/>
              <a:gd name="connsiteY1" fmla="*/ 0 h 3939499"/>
              <a:gd name="connsiteX2" fmla="*/ 878774 w 5492338"/>
              <a:gd name="connsiteY2" fmla="*/ 0 h 3939499"/>
              <a:gd name="connsiteX3" fmla="*/ 1373085 w 5492338"/>
              <a:gd name="connsiteY3" fmla="*/ 0 h 3939499"/>
              <a:gd name="connsiteX4" fmla="*/ 1757548 w 5492338"/>
              <a:gd name="connsiteY4" fmla="*/ 0 h 3939499"/>
              <a:gd name="connsiteX5" fmla="*/ 2142012 w 5492338"/>
              <a:gd name="connsiteY5" fmla="*/ 0 h 3939499"/>
              <a:gd name="connsiteX6" fmla="*/ 2636322 w 5492338"/>
              <a:gd name="connsiteY6" fmla="*/ 0 h 3939499"/>
              <a:gd name="connsiteX7" fmla="*/ 3075709 w 5492338"/>
              <a:gd name="connsiteY7" fmla="*/ 0 h 3939499"/>
              <a:gd name="connsiteX8" fmla="*/ 3624943 w 5492338"/>
              <a:gd name="connsiteY8" fmla="*/ 0 h 3939499"/>
              <a:gd name="connsiteX9" fmla="*/ 4174177 w 5492338"/>
              <a:gd name="connsiteY9" fmla="*/ 0 h 3939499"/>
              <a:gd name="connsiteX10" fmla="*/ 4723411 w 5492338"/>
              <a:gd name="connsiteY10" fmla="*/ 0 h 3939499"/>
              <a:gd name="connsiteX11" fmla="*/ 5492338 w 5492338"/>
              <a:gd name="connsiteY11" fmla="*/ 0 h 3939499"/>
              <a:gd name="connsiteX12" fmla="*/ 5492338 w 5492338"/>
              <a:gd name="connsiteY12" fmla="*/ 523391 h 3939499"/>
              <a:gd name="connsiteX13" fmla="*/ 5492338 w 5492338"/>
              <a:gd name="connsiteY13" fmla="*/ 967991 h 3939499"/>
              <a:gd name="connsiteX14" fmla="*/ 5492338 w 5492338"/>
              <a:gd name="connsiteY14" fmla="*/ 1570172 h 3939499"/>
              <a:gd name="connsiteX15" fmla="*/ 5492338 w 5492338"/>
              <a:gd name="connsiteY15" fmla="*/ 2093562 h 3939499"/>
              <a:gd name="connsiteX16" fmla="*/ 5492338 w 5492338"/>
              <a:gd name="connsiteY16" fmla="*/ 2538163 h 3939499"/>
              <a:gd name="connsiteX17" fmla="*/ 5492338 w 5492338"/>
              <a:gd name="connsiteY17" fmla="*/ 2982764 h 3939499"/>
              <a:gd name="connsiteX18" fmla="*/ 5492338 w 5492338"/>
              <a:gd name="connsiteY18" fmla="*/ 3939499 h 3939499"/>
              <a:gd name="connsiteX19" fmla="*/ 4833257 w 5492338"/>
              <a:gd name="connsiteY19" fmla="*/ 3939499 h 3939499"/>
              <a:gd name="connsiteX20" fmla="*/ 4338947 w 5492338"/>
              <a:gd name="connsiteY20" fmla="*/ 3939499 h 3939499"/>
              <a:gd name="connsiteX21" fmla="*/ 3844637 w 5492338"/>
              <a:gd name="connsiteY21" fmla="*/ 3939499 h 3939499"/>
              <a:gd name="connsiteX22" fmla="*/ 3405250 w 5492338"/>
              <a:gd name="connsiteY22" fmla="*/ 3939499 h 3939499"/>
              <a:gd name="connsiteX23" fmla="*/ 2965863 w 5492338"/>
              <a:gd name="connsiteY23" fmla="*/ 3939499 h 3939499"/>
              <a:gd name="connsiteX24" fmla="*/ 2581399 w 5492338"/>
              <a:gd name="connsiteY24" fmla="*/ 3939499 h 3939499"/>
              <a:gd name="connsiteX25" fmla="*/ 2196935 w 5492338"/>
              <a:gd name="connsiteY25" fmla="*/ 3939499 h 3939499"/>
              <a:gd name="connsiteX26" fmla="*/ 1537855 w 5492338"/>
              <a:gd name="connsiteY26" fmla="*/ 3939499 h 3939499"/>
              <a:gd name="connsiteX27" fmla="*/ 988621 w 5492338"/>
              <a:gd name="connsiteY27" fmla="*/ 3939499 h 3939499"/>
              <a:gd name="connsiteX28" fmla="*/ 604157 w 5492338"/>
              <a:gd name="connsiteY28" fmla="*/ 3939499 h 3939499"/>
              <a:gd name="connsiteX29" fmla="*/ 0 w 5492338"/>
              <a:gd name="connsiteY29" fmla="*/ 3939499 h 3939499"/>
              <a:gd name="connsiteX30" fmla="*/ 0 w 5492338"/>
              <a:gd name="connsiteY30" fmla="*/ 3494898 h 3939499"/>
              <a:gd name="connsiteX31" fmla="*/ 0 w 5492338"/>
              <a:gd name="connsiteY31" fmla="*/ 2853323 h 3939499"/>
              <a:gd name="connsiteX32" fmla="*/ 0 w 5492338"/>
              <a:gd name="connsiteY32" fmla="*/ 2329932 h 3939499"/>
              <a:gd name="connsiteX33" fmla="*/ 0 w 5492338"/>
              <a:gd name="connsiteY33" fmla="*/ 1885332 h 3939499"/>
              <a:gd name="connsiteX34" fmla="*/ 0 w 5492338"/>
              <a:gd name="connsiteY34" fmla="*/ 1361941 h 3939499"/>
              <a:gd name="connsiteX35" fmla="*/ 0 w 5492338"/>
              <a:gd name="connsiteY35" fmla="*/ 917340 h 3939499"/>
              <a:gd name="connsiteX36" fmla="*/ 0 w 5492338"/>
              <a:gd name="connsiteY36" fmla="*/ 0 h 393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92338" h="3939499" fill="none" extrusionOk="0">
                <a:moveTo>
                  <a:pt x="0" y="0"/>
                </a:moveTo>
                <a:cubicBezTo>
                  <a:pt x="124168" y="-30359"/>
                  <a:pt x="224182" y="1578"/>
                  <a:pt x="439387" y="0"/>
                </a:cubicBezTo>
                <a:cubicBezTo>
                  <a:pt x="654592" y="-1578"/>
                  <a:pt x="701450" y="23336"/>
                  <a:pt x="878774" y="0"/>
                </a:cubicBezTo>
                <a:cubicBezTo>
                  <a:pt x="1056098" y="-23336"/>
                  <a:pt x="1126500" y="44451"/>
                  <a:pt x="1373085" y="0"/>
                </a:cubicBezTo>
                <a:cubicBezTo>
                  <a:pt x="1619670" y="-44451"/>
                  <a:pt x="1583174" y="30432"/>
                  <a:pt x="1757548" y="0"/>
                </a:cubicBezTo>
                <a:cubicBezTo>
                  <a:pt x="1931922" y="-30432"/>
                  <a:pt x="1980472" y="28523"/>
                  <a:pt x="2142012" y="0"/>
                </a:cubicBezTo>
                <a:cubicBezTo>
                  <a:pt x="2303552" y="-28523"/>
                  <a:pt x="2461811" y="55940"/>
                  <a:pt x="2636322" y="0"/>
                </a:cubicBezTo>
                <a:cubicBezTo>
                  <a:pt x="2810833" y="-55940"/>
                  <a:pt x="2963263" y="50109"/>
                  <a:pt x="3075709" y="0"/>
                </a:cubicBezTo>
                <a:cubicBezTo>
                  <a:pt x="3188155" y="-50109"/>
                  <a:pt x="3502848" y="33142"/>
                  <a:pt x="3624943" y="0"/>
                </a:cubicBezTo>
                <a:cubicBezTo>
                  <a:pt x="3747038" y="-33142"/>
                  <a:pt x="3929986" y="62722"/>
                  <a:pt x="4174177" y="0"/>
                </a:cubicBezTo>
                <a:cubicBezTo>
                  <a:pt x="4418368" y="-62722"/>
                  <a:pt x="4497885" y="31592"/>
                  <a:pt x="4723411" y="0"/>
                </a:cubicBezTo>
                <a:cubicBezTo>
                  <a:pt x="4948937" y="-31592"/>
                  <a:pt x="5111279" y="77051"/>
                  <a:pt x="5492338" y="0"/>
                </a:cubicBezTo>
                <a:cubicBezTo>
                  <a:pt x="5517791" y="217791"/>
                  <a:pt x="5463936" y="415548"/>
                  <a:pt x="5492338" y="523391"/>
                </a:cubicBezTo>
                <a:cubicBezTo>
                  <a:pt x="5520740" y="631234"/>
                  <a:pt x="5441576" y="764517"/>
                  <a:pt x="5492338" y="967991"/>
                </a:cubicBezTo>
                <a:cubicBezTo>
                  <a:pt x="5543100" y="1171465"/>
                  <a:pt x="5455616" y="1439484"/>
                  <a:pt x="5492338" y="1570172"/>
                </a:cubicBezTo>
                <a:cubicBezTo>
                  <a:pt x="5529060" y="1700860"/>
                  <a:pt x="5459308" y="1938721"/>
                  <a:pt x="5492338" y="2093562"/>
                </a:cubicBezTo>
                <a:cubicBezTo>
                  <a:pt x="5525368" y="2248403"/>
                  <a:pt x="5452329" y="2359757"/>
                  <a:pt x="5492338" y="2538163"/>
                </a:cubicBezTo>
                <a:cubicBezTo>
                  <a:pt x="5532347" y="2716569"/>
                  <a:pt x="5474883" y="2799169"/>
                  <a:pt x="5492338" y="2982764"/>
                </a:cubicBezTo>
                <a:cubicBezTo>
                  <a:pt x="5509793" y="3166359"/>
                  <a:pt x="5480732" y="3517878"/>
                  <a:pt x="5492338" y="3939499"/>
                </a:cubicBezTo>
                <a:cubicBezTo>
                  <a:pt x="5178070" y="3996140"/>
                  <a:pt x="5083098" y="3930022"/>
                  <a:pt x="4833257" y="3939499"/>
                </a:cubicBezTo>
                <a:cubicBezTo>
                  <a:pt x="4583416" y="3948976"/>
                  <a:pt x="4503385" y="3898625"/>
                  <a:pt x="4338947" y="3939499"/>
                </a:cubicBezTo>
                <a:cubicBezTo>
                  <a:pt x="4174509" y="3980373"/>
                  <a:pt x="3956624" y="3925908"/>
                  <a:pt x="3844637" y="3939499"/>
                </a:cubicBezTo>
                <a:cubicBezTo>
                  <a:pt x="3732650" y="3953090"/>
                  <a:pt x="3595192" y="3938366"/>
                  <a:pt x="3405250" y="3939499"/>
                </a:cubicBezTo>
                <a:cubicBezTo>
                  <a:pt x="3215308" y="3940632"/>
                  <a:pt x="3113885" y="3939376"/>
                  <a:pt x="2965863" y="3939499"/>
                </a:cubicBezTo>
                <a:cubicBezTo>
                  <a:pt x="2817841" y="3939622"/>
                  <a:pt x="2743425" y="3933126"/>
                  <a:pt x="2581399" y="3939499"/>
                </a:cubicBezTo>
                <a:cubicBezTo>
                  <a:pt x="2419373" y="3945872"/>
                  <a:pt x="2310662" y="3905479"/>
                  <a:pt x="2196935" y="3939499"/>
                </a:cubicBezTo>
                <a:cubicBezTo>
                  <a:pt x="2083208" y="3973519"/>
                  <a:pt x="1822366" y="3910686"/>
                  <a:pt x="1537855" y="3939499"/>
                </a:cubicBezTo>
                <a:cubicBezTo>
                  <a:pt x="1253344" y="3968312"/>
                  <a:pt x="1154053" y="3903625"/>
                  <a:pt x="988621" y="3939499"/>
                </a:cubicBezTo>
                <a:cubicBezTo>
                  <a:pt x="823189" y="3975373"/>
                  <a:pt x="721031" y="3918489"/>
                  <a:pt x="604157" y="3939499"/>
                </a:cubicBezTo>
                <a:cubicBezTo>
                  <a:pt x="487283" y="3960509"/>
                  <a:pt x="210152" y="3870538"/>
                  <a:pt x="0" y="3939499"/>
                </a:cubicBezTo>
                <a:cubicBezTo>
                  <a:pt x="-16164" y="3775044"/>
                  <a:pt x="6758" y="3714643"/>
                  <a:pt x="0" y="3494898"/>
                </a:cubicBezTo>
                <a:cubicBezTo>
                  <a:pt x="-6758" y="3275153"/>
                  <a:pt x="20135" y="3139294"/>
                  <a:pt x="0" y="2853323"/>
                </a:cubicBezTo>
                <a:cubicBezTo>
                  <a:pt x="-20135" y="2567352"/>
                  <a:pt x="17532" y="2544886"/>
                  <a:pt x="0" y="2329932"/>
                </a:cubicBezTo>
                <a:cubicBezTo>
                  <a:pt x="-17532" y="2114978"/>
                  <a:pt x="44748" y="2102911"/>
                  <a:pt x="0" y="1885332"/>
                </a:cubicBezTo>
                <a:cubicBezTo>
                  <a:pt x="-44748" y="1667753"/>
                  <a:pt x="33372" y="1514507"/>
                  <a:pt x="0" y="1361941"/>
                </a:cubicBezTo>
                <a:cubicBezTo>
                  <a:pt x="-33372" y="1209375"/>
                  <a:pt x="31137" y="1124037"/>
                  <a:pt x="0" y="917340"/>
                </a:cubicBezTo>
                <a:cubicBezTo>
                  <a:pt x="-31137" y="710643"/>
                  <a:pt x="31237" y="413259"/>
                  <a:pt x="0" y="0"/>
                </a:cubicBezTo>
                <a:close/>
              </a:path>
              <a:path w="5492338" h="3939499" stroke="0" extrusionOk="0">
                <a:moveTo>
                  <a:pt x="0" y="0"/>
                </a:moveTo>
                <a:cubicBezTo>
                  <a:pt x="109766" y="-32219"/>
                  <a:pt x="278967" y="47885"/>
                  <a:pt x="439387" y="0"/>
                </a:cubicBezTo>
                <a:cubicBezTo>
                  <a:pt x="599807" y="-47885"/>
                  <a:pt x="776749" y="25231"/>
                  <a:pt x="878774" y="0"/>
                </a:cubicBezTo>
                <a:cubicBezTo>
                  <a:pt x="980799" y="-25231"/>
                  <a:pt x="1174947" y="32354"/>
                  <a:pt x="1318161" y="0"/>
                </a:cubicBezTo>
                <a:cubicBezTo>
                  <a:pt x="1461375" y="-32354"/>
                  <a:pt x="1687147" y="61626"/>
                  <a:pt x="1867395" y="0"/>
                </a:cubicBezTo>
                <a:cubicBezTo>
                  <a:pt x="2047643" y="-61626"/>
                  <a:pt x="2339529" y="18083"/>
                  <a:pt x="2471552" y="0"/>
                </a:cubicBezTo>
                <a:cubicBezTo>
                  <a:pt x="2603575" y="-18083"/>
                  <a:pt x="2702777" y="46622"/>
                  <a:pt x="2910939" y="0"/>
                </a:cubicBezTo>
                <a:cubicBezTo>
                  <a:pt x="3119101" y="-46622"/>
                  <a:pt x="3215994" y="41157"/>
                  <a:pt x="3405250" y="0"/>
                </a:cubicBezTo>
                <a:cubicBezTo>
                  <a:pt x="3594506" y="-41157"/>
                  <a:pt x="3665359" y="40221"/>
                  <a:pt x="3844637" y="0"/>
                </a:cubicBezTo>
                <a:cubicBezTo>
                  <a:pt x="4023915" y="-40221"/>
                  <a:pt x="4097085" y="52697"/>
                  <a:pt x="4338947" y="0"/>
                </a:cubicBezTo>
                <a:cubicBezTo>
                  <a:pt x="4580809" y="-52697"/>
                  <a:pt x="4723570" y="9603"/>
                  <a:pt x="4833257" y="0"/>
                </a:cubicBezTo>
                <a:cubicBezTo>
                  <a:pt x="4942944" y="-9603"/>
                  <a:pt x="5165531" y="29661"/>
                  <a:pt x="5492338" y="0"/>
                </a:cubicBezTo>
                <a:cubicBezTo>
                  <a:pt x="5515337" y="123836"/>
                  <a:pt x="5486415" y="301673"/>
                  <a:pt x="5492338" y="483996"/>
                </a:cubicBezTo>
                <a:cubicBezTo>
                  <a:pt x="5498261" y="666319"/>
                  <a:pt x="5469754" y="735940"/>
                  <a:pt x="5492338" y="928596"/>
                </a:cubicBezTo>
                <a:cubicBezTo>
                  <a:pt x="5514922" y="1121252"/>
                  <a:pt x="5448767" y="1180247"/>
                  <a:pt x="5492338" y="1412592"/>
                </a:cubicBezTo>
                <a:cubicBezTo>
                  <a:pt x="5535909" y="1644937"/>
                  <a:pt x="5475965" y="1756424"/>
                  <a:pt x="5492338" y="1896587"/>
                </a:cubicBezTo>
                <a:cubicBezTo>
                  <a:pt x="5508711" y="2036750"/>
                  <a:pt x="5482610" y="2139287"/>
                  <a:pt x="5492338" y="2341188"/>
                </a:cubicBezTo>
                <a:cubicBezTo>
                  <a:pt x="5502066" y="2543089"/>
                  <a:pt x="5427524" y="2790930"/>
                  <a:pt x="5492338" y="2982764"/>
                </a:cubicBezTo>
                <a:cubicBezTo>
                  <a:pt x="5557152" y="3174598"/>
                  <a:pt x="5416823" y="3612212"/>
                  <a:pt x="5492338" y="3939499"/>
                </a:cubicBezTo>
                <a:cubicBezTo>
                  <a:pt x="5308411" y="3966978"/>
                  <a:pt x="5282406" y="3931941"/>
                  <a:pt x="5107874" y="3939499"/>
                </a:cubicBezTo>
                <a:cubicBezTo>
                  <a:pt x="4933342" y="3947057"/>
                  <a:pt x="4803544" y="3925290"/>
                  <a:pt x="4613564" y="3939499"/>
                </a:cubicBezTo>
                <a:cubicBezTo>
                  <a:pt x="4423584" y="3953708"/>
                  <a:pt x="4136889" y="3921072"/>
                  <a:pt x="3954483" y="3939499"/>
                </a:cubicBezTo>
                <a:cubicBezTo>
                  <a:pt x="3772077" y="3957926"/>
                  <a:pt x="3531565" y="3932829"/>
                  <a:pt x="3350326" y="3939499"/>
                </a:cubicBezTo>
                <a:cubicBezTo>
                  <a:pt x="3169087" y="3946169"/>
                  <a:pt x="3065648" y="3896229"/>
                  <a:pt x="2965863" y="3939499"/>
                </a:cubicBezTo>
                <a:cubicBezTo>
                  <a:pt x="2866078" y="3982769"/>
                  <a:pt x="2673562" y="3897947"/>
                  <a:pt x="2581399" y="3939499"/>
                </a:cubicBezTo>
                <a:cubicBezTo>
                  <a:pt x="2489236" y="3981051"/>
                  <a:pt x="2242796" y="3902571"/>
                  <a:pt x="2087088" y="3939499"/>
                </a:cubicBezTo>
                <a:cubicBezTo>
                  <a:pt x="1931380" y="3976427"/>
                  <a:pt x="1653138" y="3887978"/>
                  <a:pt x="1428008" y="3939499"/>
                </a:cubicBezTo>
                <a:cubicBezTo>
                  <a:pt x="1202878" y="3991020"/>
                  <a:pt x="1127156" y="3916313"/>
                  <a:pt x="1043544" y="3939499"/>
                </a:cubicBezTo>
                <a:cubicBezTo>
                  <a:pt x="959932" y="3962685"/>
                  <a:pt x="278233" y="3869498"/>
                  <a:pt x="0" y="3939499"/>
                </a:cubicBezTo>
                <a:cubicBezTo>
                  <a:pt x="-28743" y="3668755"/>
                  <a:pt x="44030" y="3522593"/>
                  <a:pt x="0" y="3376713"/>
                </a:cubicBezTo>
                <a:cubicBezTo>
                  <a:pt x="-44030" y="3230833"/>
                  <a:pt x="60694" y="2913447"/>
                  <a:pt x="0" y="2774533"/>
                </a:cubicBezTo>
                <a:cubicBezTo>
                  <a:pt x="-60694" y="2635619"/>
                  <a:pt x="20038" y="2409982"/>
                  <a:pt x="0" y="2251142"/>
                </a:cubicBezTo>
                <a:cubicBezTo>
                  <a:pt x="-20038" y="2092302"/>
                  <a:pt x="66608" y="1963269"/>
                  <a:pt x="0" y="1688357"/>
                </a:cubicBezTo>
                <a:cubicBezTo>
                  <a:pt x="-66608" y="1413446"/>
                  <a:pt x="66329" y="1293138"/>
                  <a:pt x="0" y="1125571"/>
                </a:cubicBezTo>
                <a:cubicBezTo>
                  <a:pt x="-66329" y="958004"/>
                  <a:pt x="51192" y="652728"/>
                  <a:pt x="0" y="483996"/>
                </a:cubicBezTo>
                <a:cubicBezTo>
                  <a:pt x="-51192" y="315264"/>
                  <a:pt x="34717" y="21682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286038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Google Shape;85;p16"/>
          <p:cNvSpPr txBox="1"/>
          <p:nvPr/>
        </p:nvSpPr>
        <p:spPr>
          <a:xfrm>
            <a:off x="5605153" y="2398815"/>
            <a:ext cx="5349834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r>
              <a:rPr lang="en" sz="16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Complete an Ecology Review Quiz on Stile</a:t>
            </a: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endParaRPr lang="en" sz="1600" b="1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r>
              <a:rPr lang="en" sz="16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Click the </a:t>
            </a:r>
            <a:r>
              <a:rPr lang="en" sz="1600" b="1" kern="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‘</a:t>
            </a:r>
            <a:r>
              <a:rPr lang="en" sz="1600" b="1" i="1" kern="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Hand in for Marking’</a:t>
            </a:r>
            <a:r>
              <a:rPr lang="en" sz="1600" b="1" kern="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button </a:t>
            </a:r>
            <a:r>
              <a:rPr lang="en" sz="16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when you have finished</a:t>
            </a: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endParaRPr lang="en" sz="1600" b="1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r>
              <a:rPr lang="en" sz="1600" b="1" kern="0" dirty="0">
                <a:solidFill>
                  <a:srgbClr val="000000"/>
                </a:solidFill>
                <a:highlight>
                  <a:srgbClr val="FFFF00"/>
                </a:highlight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Put your hand up </a:t>
            </a:r>
            <a:r>
              <a:rPr lang="en" sz="16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and ask Mr Forte to release your answers for the quiz</a:t>
            </a: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endParaRPr lang="en" sz="1600" b="1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r>
              <a:rPr lang="en" sz="16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Write down your score and focus areas on the ‘Review Progress Map’ handout </a:t>
            </a: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endParaRPr lang="en" sz="1600" b="1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r>
              <a:rPr lang="en" sz="1600" b="1" kern="0" dirty="0">
                <a:solidFill>
                  <a:srgbClr val="000000"/>
                </a:solidFill>
                <a:highlight>
                  <a:srgbClr val="FFFF00"/>
                </a:highlight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Put your hand up </a:t>
            </a:r>
            <a:r>
              <a:rPr lang="en" sz="16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to get Mr Forte to stamp your quiz</a:t>
            </a: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endParaRPr lang="en" sz="1600" b="1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42900" indent="-342900" defTabSz="1219170">
              <a:buClr>
                <a:srgbClr val="000000"/>
              </a:buClr>
              <a:buFont typeface="+mj-lt"/>
              <a:buAutoNum type="arabicPeriod"/>
            </a:pPr>
            <a:r>
              <a:rPr lang="en" sz="16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Move on to the next quiz to achieve all stamps</a:t>
            </a:r>
          </a:p>
          <a:p>
            <a:pPr defTabSz="1219170">
              <a:buClr>
                <a:srgbClr val="000000"/>
              </a:buClr>
            </a:pPr>
            <a:endParaRPr lang="en" sz="16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Online Media 2" title="30 Minute Timer">
            <a:hlinkClick r:id="" action="ppaction://media"/>
            <a:extLst>
              <a:ext uri="{FF2B5EF4-FFF2-40B4-BE49-F238E27FC236}">
                <a16:creationId xmlns:a16="http://schemas.microsoft.com/office/drawing/2014/main" id="{C5E423DC-C0FB-4CA4-8A95-610CFE990D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46826" y="2485819"/>
            <a:ext cx="3660828" cy="2068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94CC65-5C6C-4EEC-800A-B570530F97F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229dafb0-1d48-4334-bd63-aa51f2120b60"/>
  </ds:schemaRefs>
</ds:datastoreItem>
</file>

<file path=customXml/itemProps2.xml><?xml version="1.0" encoding="utf-8"?>
<ds:datastoreItem xmlns:ds="http://schemas.openxmlformats.org/officeDocument/2006/customXml" ds:itemID="{6E8879D7-6C04-4E4C-AD47-CEA42AB132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E056FC-660F-4195-B28B-5F366A07655B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151</Words>
  <Application>Microsoft Office PowerPoint</Application>
  <PresentationFormat>Widescreen</PresentationFormat>
  <Paragraphs>27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Comfortaa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FORTE Robert [Southern River College]</dc:creator>
  <cp:lastModifiedBy>SILVA Jess [Southern River College]</cp:lastModifiedBy>
  <cp:revision>2</cp:revision>
  <dcterms:created xsi:type="dcterms:W3CDTF">2021-10-09T12:54:15Z</dcterms:created>
  <dcterms:modified xsi:type="dcterms:W3CDTF">2021-10-11T02:42:15Z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