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75" r:id="rId6"/>
    <p:sldId id="276" r:id="rId7"/>
    <p:sldId id="27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8" r:id="rId25"/>
    <p:sldId id="279" r:id="rId26"/>
    <p:sldId id="274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1"/>
    <p:restoredTop sz="94580"/>
  </p:normalViewPr>
  <p:slideViewPr>
    <p:cSldViewPr snapToGrid="0" snapToObjects="1">
      <p:cViewPr varScale="1">
        <p:scale>
          <a:sx n="78" d="100"/>
          <a:sy n="78" d="100"/>
        </p:scale>
        <p:origin x="12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11E-B554-C647-9584-17E37F5CE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27285-B93E-9C4B-AB93-3943203E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E870-C5E4-0E4D-A745-F1AA3435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3668-450E-704C-8842-AA029CC9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4BAE-086A-C243-9603-A4DE2B05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FB87-DD88-394E-876F-50578A13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5CF6-C942-5343-A1B3-99F5DC86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D0B7-E1CE-764F-848F-24FEC23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99E5-35C7-DE46-8E23-D92D2BBC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7A25-316D-4F42-A21F-DE850E04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69876-6D51-4A47-B35D-D6CCD5DA2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BD0E7-5357-3242-8ECF-C2FBEFA01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B798-AF55-234B-A03A-BDECC480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8292-21F0-1A4F-8749-70334081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8F4A-E808-3B4A-9FB5-7425F716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91E0-89FB-9A4C-BD99-121A175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18A0-A65A-1243-90E0-B6759FD3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4DA4-6C22-6540-A6C5-D9F77F52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6144-B6E3-FB42-9905-1D83F19C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49B5-2AAE-734A-A150-E107279F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755-32D3-4C4D-9312-7F430DBC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D3A5D-7BC1-734E-B716-0C87CE4C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F96A-3BC1-8346-9C86-BE138E5D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4E37-BFB1-CE49-841C-4E0F50A4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D701-209B-F944-A76E-61CAE856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C21F-CDA4-6441-A644-4E4812D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2DD4-B3EC-4144-BD77-9E564508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33E3D-EA33-B144-AECB-1F700B26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276E-CD81-D143-A41E-1426644A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F864E-646E-714F-96C8-8DDFDB1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E50B-D434-F34C-A9E7-CCFD28DD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47B6-DEED-494A-9BF7-434B1A06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BF8B7-A184-4C48-B02F-04C191DB5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04393-7B58-104F-A8DE-F21EFF11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7CD32-9C54-0C42-AF6F-F2E5F896A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04F02-0EC2-6845-8237-FD154CE3B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78E62-6363-3D46-BFA7-6A9A9BD6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931F7-AA69-9341-8B14-964023C9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C768A-333B-7045-AE3B-8D13F82C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85F2-93DA-9E4B-9FDB-C4CC8142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7167C-92A5-894C-BD0B-1B2C7F34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819FE-E488-BE4A-9EF6-FA5BA83C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5196E-778F-5246-B04B-99E39875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0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5622B-5D5C-FB42-8DFF-F55B89A0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967F8-A820-844B-AE56-95A9D2F6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E524-A951-4245-9F48-D0CDDCE2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2FBC-16B3-5D4E-8F46-02E1A0B6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CDD-CC51-1B46-B82B-CC0EDC73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6812-18C8-6749-B4BD-3A8526A9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33451-C891-E941-81D9-827E3AC7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9338B-E7B3-104F-ADB0-B25967F5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F449E-D94A-7C44-983B-274E1C6A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8CE6-9175-244A-8FF2-8E8E2949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D4B46-B261-8849-8311-E368A0714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83D0B-7584-B443-BB29-71B4A5C1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F34BC-5DE7-9F40-80B2-7A6924A9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4174E-CF52-8B47-AB10-25068DA1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C00B-3C9A-F04F-945A-213AB2D0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5F6B8-F73C-9742-A2E5-46F4CFE0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7ACAE-AE1A-C948-9518-9F2F3848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8A1A-B4BC-C142-B7C4-AF4A0F10E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C10BF-53E8-284B-AF31-632530CA6D0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B8F3-3C6E-6140-92AF-C14473002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36C2-CBCB-C546-A30D-C1718FDD5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6E5F-4EC7-0740-88DB-566319FD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6A7E7-E053-FD45-9220-AF891FBF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6B2A5-61D8-294C-802A-41F91A1F0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9B670-A126-134B-B776-37E2CEA74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7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8715-1F10-DC40-B88C-C0DD0A292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A7D17-C9C7-9440-A96B-31DF6493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" r="38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3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0E3EB-C58E-5146-B80B-38D0A11C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2180C-9C0A-5641-9CBB-4D5152321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C3FEA-45C0-DC4E-BF56-424432E4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04" b="-2"/>
          <a:stretch/>
        </p:blipFill>
        <p:spPr>
          <a:xfrm>
            <a:off x="0" y="-1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EF14E-DCE3-694C-8273-78A66D8C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8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3E23C-6D09-3440-B282-22B109546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6917F-6981-234E-9E0A-2A53D8F8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1ABB2-95CD-0A4E-B72A-D0B268560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2A4B7-8551-3E42-A50D-2BCA96DA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C9B752-504F-4803-92CD-5373B822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2A117-93B7-4C54-9DCE-BDD4A5A0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67148"/>
            <a:ext cx="606972" cy="3690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2B97F-B393-4C41-A3C9-DD240F98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0F3CF-9E64-E74A-AF83-65051F97F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7" r="1799" b="-1"/>
          <a:stretch/>
        </p:blipFill>
        <p:spPr>
          <a:xfrm>
            <a:off x="-2" y="-83128"/>
            <a:ext cx="11588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E5E84-EC35-1247-B28F-BEC99100F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14" t="3446" r="10198" b="1"/>
          <a:stretch/>
        </p:blipFill>
        <p:spPr>
          <a:xfrm>
            <a:off x="570016" y="237506"/>
            <a:ext cx="11623488" cy="66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2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6426A-EAD1-3643-9745-656B123FC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23047-8FED-2841-8E30-FE22A75BC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3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45A52-41B6-EE40-B8BE-3F8CDB9E6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6571C8-B732-2642-AF68-348862BAA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7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2DB0B-9752-994D-9DD5-0885A8186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754B4-E734-A34E-B150-1F89EEAE7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ACE22-A52F-4D40-9AB4-20ADD601A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00"/>
          <a:stretch/>
        </p:blipFill>
        <p:spPr>
          <a:xfrm>
            <a:off x="-2" y="-57478"/>
            <a:ext cx="7018639" cy="692962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43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933B8-CBD1-4143-9482-C38EAB1A8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5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F88A3-25A1-4941-84E7-417E1353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9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F1ECC-E609-46BE-A84E-40FA53179179}">
  <ds:schemaRefs>
    <ds:schemaRef ds:uri="http://schemas.microsoft.com/office/2006/metadata/properties"/>
    <ds:schemaRef ds:uri="http://schemas.microsoft.com/office/infopath/2007/PartnerControls"/>
    <ds:schemaRef ds:uri="d5c732d2-f217-444a-91d8-37c5714ca695"/>
    <ds:schemaRef ds:uri="8f659357-f805-491c-ad0b-5621b2de6466"/>
  </ds:schemaRefs>
</ds:datastoreItem>
</file>

<file path=customXml/itemProps2.xml><?xml version="1.0" encoding="utf-8"?>
<ds:datastoreItem xmlns:ds="http://schemas.openxmlformats.org/officeDocument/2006/customXml" ds:itemID="{11E03F74-5EF1-4A46-8B9E-BFE714B8A7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93D66C-69B5-419D-8E8F-2DD79F6FB63D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 Sandra [Southern River College]</dc:creator>
  <cp:lastModifiedBy>COOPER Sarina [Southern River College]</cp:lastModifiedBy>
  <cp:revision>1</cp:revision>
  <dcterms:created xsi:type="dcterms:W3CDTF">2020-08-19T10:58:28Z</dcterms:created>
  <dcterms:modified xsi:type="dcterms:W3CDTF">2023-11-22T00:44:53Z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72000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MediaServiceImageTags">
    <vt:lpwstr/>
  </property>
</Properties>
</file>