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C6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2958" y="96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4"/>
            <a:ext cx="660654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7670-70D7-D04F-9E59-FD35440C630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8EBA-A198-2147-8E50-3B071516F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1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7670-70D7-D04F-9E59-FD35440C630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8EBA-A198-2147-8E50-3B071516F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7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90281" y="591397"/>
            <a:ext cx="1485662" cy="125869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598" y="591397"/>
            <a:ext cx="4330144" cy="125869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7670-70D7-D04F-9E59-FD35440C630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8EBA-A198-2147-8E50-3B071516F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7670-70D7-D04F-9E59-FD35440C630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8EBA-A198-2147-8E50-3B071516F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9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7670-70D7-D04F-9E59-FD35440C630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8EBA-A198-2147-8E50-3B071516F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4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597" y="3441277"/>
            <a:ext cx="2907903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8040" y="3441277"/>
            <a:ext cx="2907904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7670-70D7-D04F-9E59-FD35440C630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8EBA-A198-2147-8E50-3B071516F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88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9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9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7670-70D7-D04F-9E59-FD35440C630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8EBA-A198-2147-8E50-3B071516F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1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7670-70D7-D04F-9E59-FD35440C630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8EBA-A198-2147-8E50-3B071516F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6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7670-70D7-D04F-9E59-FD35440C630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8EBA-A198-2147-8E50-3B071516F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5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0473"/>
            <a:ext cx="255706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400474"/>
            <a:ext cx="4344988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2104814"/>
            <a:ext cx="255706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7670-70D7-D04F-9E59-FD35440C630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8EBA-A198-2147-8E50-3B071516F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6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0"/>
            <a:ext cx="4663440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7"/>
            <a:ext cx="4663440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6"/>
            <a:ext cx="4663440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7670-70D7-D04F-9E59-FD35440C630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8EBA-A198-2147-8E50-3B071516F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6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1"/>
            <a:ext cx="6995160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A7670-70D7-D04F-9E59-FD35440C6305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78EBA-A198-2147-8E50-3B071516F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0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/>
          <p:nvPr/>
        </p:nvSpPr>
        <p:spPr>
          <a:xfrm>
            <a:off x="257017" y="493462"/>
            <a:ext cx="7234680" cy="8994379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63C6AE"/>
            </a:solidFill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200"/>
              </a:spcAft>
            </a:pPr>
            <a:r>
              <a:rPr lang="en-US" sz="2000" u="sng" dirty="0">
                <a:effectLst/>
                <a:latin typeface="Century Gothic"/>
                <a:ea typeface="ＭＳ 明朝"/>
                <a:cs typeface="Times"/>
              </a:rPr>
              <a:t>Terms of Use</a:t>
            </a:r>
            <a:endParaRPr lang="en-US" sz="1200" dirty="0">
              <a:effectLst/>
              <a:latin typeface="Cambria"/>
              <a:ea typeface="ＭＳ 明朝"/>
              <a:cs typeface="Times New Roman"/>
            </a:endParaRPr>
          </a:p>
          <a:p>
            <a:pPr marL="0" marR="0" algn="just"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effectLst/>
                <a:latin typeface="Century Gothic"/>
                <a:ea typeface="ＭＳ 明朝"/>
                <a:cs typeface="Times"/>
              </a:rPr>
              <a:t>Thank you for your purchase! By purchasing this resource, you are agreeing that the contents are the property </a:t>
            </a:r>
            <a:r>
              <a:rPr lang="en-US" sz="1400" dirty="0" smtClean="0">
                <a:effectLst/>
                <a:latin typeface="Century Gothic"/>
                <a:ea typeface="ＭＳ 明朝"/>
                <a:cs typeface="Times"/>
              </a:rPr>
              <a:t>of </a:t>
            </a:r>
            <a:r>
              <a:rPr lang="en-US" sz="1400" smtClean="0">
                <a:effectLst/>
                <a:latin typeface="Century Gothic"/>
                <a:ea typeface="ＭＳ 明朝"/>
                <a:cs typeface="Times"/>
              </a:rPr>
              <a:t>Travis Earp and </a:t>
            </a:r>
            <a:r>
              <a:rPr lang="en-US" sz="1400" b="1" dirty="0">
                <a:effectLst/>
                <a:latin typeface="Century Gothic"/>
                <a:ea typeface="ＭＳ 明朝"/>
                <a:cs typeface="Times"/>
              </a:rPr>
              <a:t>licensed to you only for classroom/personal use as a single user</a:t>
            </a:r>
            <a:r>
              <a:rPr lang="en-US" sz="1400" dirty="0">
                <a:effectLst/>
                <a:latin typeface="Century Gothic"/>
                <a:ea typeface="ＭＳ 明朝"/>
                <a:cs typeface="Times"/>
              </a:rPr>
              <a:t>. I retain the copyright, and reserve all rights to this product. </a:t>
            </a:r>
            <a:endParaRPr lang="en-US" sz="1200" dirty="0">
              <a:effectLst/>
              <a:latin typeface="Cambria"/>
              <a:ea typeface="ＭＳ 明朝"/>
              <a:cs typeface="Times New Roman"/>
            </a:endParaRPr>
          </a:p>
          <a:p>
            <a:pPr marL="0" marR="0" algn="just">
              <a:spcBef>
                <a:spcPts val="0"/>
              </a:spcBef>
              <a:spcAft>
                <a:spcPts val="1200"/>
              </a:spcAft>
            </a:pPr>
            <a:r>
              <a:rPr lang="en-US" sz="1400" b="1" dirty="0">
                <a:effectLst/>
                <a:latin typeface="Century Gothic"/>
                <a:ea typeface="ＭＳ 明朝"/>
                <a:cs typeface="Times"/>
              </a:rPr>
              <a:t>YOU MAY: </a:t>
            </a:r>
            <a:endParaRPr lang="en-US" sz="1200" dirty="0">
              <a:effectLst/>
              <a:latin typeface="Cambria"/>
              <a:ea typeface="ＭＳ 明朝"/>
              <a:cs typeface="Times New Roman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1200"/>
              </a:spcAft>
              <a:buFont typeface="Wingdings"/>
              <a:buChar char=""/>
            </a:pPr>
            <a:r>
              <a:rPr lang="en-US" sz="1400" dirty="0">
                <a:effectLst/>
                <a:latin typeface="Century Gothic"/>
                <a:ea typeface="ＭＳ 明朝"/>
                <a:cs typeface="Times"/>
              </a:rPr>
              <a:t>Use items (free and purchased) for your own classroom students, or your own personal use. </a:t>
            </a:r>
            <a:endParaRPr lang="en-US" sz="1200" dirty="0">
              <a:effectLst/>
              <a:latin typeface="Cambria"/>
              <a:ea typeface="ＭＳ 明朝"/>
              <a:cs typeface="Times New Roman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1200"/>
              </a:spcAft>
              <a:buFont typeface="Wingdings"/>
              <a:buChar char=""/>
            </a:pPr>
            <a:r>
              <a:rPr lang="en-US" sz="1400" dirty="0">
                <a:effectLst/>
                <a:latin typeface="Century Gothic"/>
                <a:ea typeface="ＭＳ 明朝"/>
                <a:cs typeface="Times"/>
              </a:rPr>
              <a:t>Reference this product in blog posts, at seminars, professional development workshops, or other such venues PROVIDED</a:t>
            </a:r>
            <a:r>
              <a:rPr lang="en-US" sz="1400" b="1" dirty="0">
                <a:effectLst/>
                <a:latin typeface="Century Gothic"/>
                <a:ea typeface="ＭＳ 明朝"/>
                <a:cs typeface="Times"/>
              </a:rPr>
              <a:t> </a:t>
            </a:r>
            <a:r>
              <a:rPr lang="en-US" sz="1400" dirty="0">
                <a:effectLst/>
                <a:latin typeface="Century Gothic"/>
                <a:ea typeface="ＭＳ 明朝"/>
                <a:cs typeface="Times"/>
              </a:rPr>
              <a:t>there is both credit given to myself as the author and a link back to my TPT store is included in your post/presentation. </a:t>
            </a:r>
            <a:endParaRPr lang="en-US" sz="1200" dirty="0">
              <a:effectLst/>
              <a:latin typeface="Cambria"/>
              <a:ea typeface="ＭＳ 明朝"/>
              <a:cs typeface="Times New Roman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1200"/>
              </a:spcAft>
              <a:buFont typeface="Wingdings"/>
              <a:buChar char=""/>
            </a:pPr>
            <a:r>
              <a:rPr lang="en-US" sz="1400" dirty="0">
                <a:effectLst/>
                <a:latin typeface="Century Gothic"/>
                <a:ea typeface="ＭＳ 明朝"/>
                <a:cs typeface="Times"/>
              </a:rPr>
              <a:t>Distribute and make copies of </a:t>
            </a:r>
            <a:r>
              <a:rPr lang="en-US" sz="1400" b="1" dirty="0">
                <a:effectLst/>
                <a:latin typeface="Century Gothic"/>
                <a:ea typeface="ＭＳ 明朝"/>
                <a:cs typeface="Times"/>
              </a:rPr>
              <a:t>free items only </a:t>
            </a:r>
            <a:r>
              <a:rPr lang="en-US" sz="1400" dirty="0">
                <a:effectLst/>
                <a:latin typeface="Century Gothic"/>
                <a:ea typeface="ＭＳ 明朝"/>
                <a:cs typeface="Times"/>
              </a:rPr>
              <a:t>to other teachers PROVIDED there is credit given </a:t>
            </a:r>
            <a:r>
              <a:rPr lang="en-US" sz="1400" dirty="0" smtClean="0">
                <a:effectLst/>
                <a:latin typeface="Century Gothic"/>
                <a:ea typeface="ＭＳ 明朝"/>
                <a:cs typeface="Times"/>
              </a:rPr>
              <a:t>to Travis Earp and </a:t>
            </a:r>
            <a:r>
              <a:rPr lang="en-US" sz="1400" dirty="0">
                <a:effectLst/>
                <a:latin typeface="Century Gothic"/>
                <a:ea typeface="ＭＳ 明朝"/>
                <a:cs typeface="Times"/>
              </a:rPr>
              <a:t>a link back to my TPT store.</a:t>
            </a:r>
            <a:endParaRPr lang="en-US" sz="1200" dirty="0">
              <a:effectLst/>
              <a:latin typeface="Cambria"/>
              <a:ea typeface="ＭＳ 明朝"/>
              <a:cs typeface="Times New Roman"/>
            </a:endParaRPr>
          </a:p>
          <a:p>
            <a:pPr marL="0" marR="0" algn="just">
              <a:spcBef>
                <a:spcPts val="0"/>
              </a:spcBef>
              <a:spcAft>
                <a:spcPts val="1200"/>
              </a:spcAft>
            </a:pPr>
            <a:r>
              <a:rPr lang="en-US" sz="1400" b="1" dirty="0">
                <a:effectLst/>
                <a:latin typeface="Century Gothic"/>
                <a:ea typeface="ＭＳ 明朝"/>
                <a:cs typeface="Times"/>
              </a:rPr>
              <a:t>YOU MAY NOT: </a:t>
            </a:r>
            <a:endParaRPr lang="en-US" sz="1200" dirty="0">
              <a:effectLst/>
              <a:latin typeface="Cambria"/>
              <a:ea typeface="ＭＳ 明朝"/>
              <a:cs typeface="Times New Roman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1200"/>
              </a:spcAft>
              <a:buFont typeface="Wingdings"/>
              <a:buChar char=""/>
            </a:pPr>
            <a:r>
              <a:rPr lang="en-US" sz="1400" dirty="0">
                <a:effectLst/>
                <a:latin typeface="Century Gothic"/>
                <a:ea typeface="ＭＳ 明朝"/>
                <a:cs typeface="Times"/>
              </a:rPr>
              <a:t>Claim this work as your own</a:t>
            </a:r>
            <a:r>
              <a:rPr lang="en-US" sz="1400" dirty="0" smtClean="0">
                <a:effectLst/>
                <a:latin typeface="Century Gothic"/>
                <a:ea typeface="ＭＳ 明朝"/>
                <a:cs typeface="Times"/>
              </a:rPr>
              <a:t>, alter this work unless otherwise specified in the product description </a:t>
            </a:r>
            <a:r>
              <a:rPr lang="en-US" sz="1400" dirty="0">
                <a:effectLst/>
                <a:latin typeface="Century Gothic"/>
                <a:ea typeface="ＭＳ 明朝"/>
                <a:cs typeface="Times"/>
              </a:rPr>
              <a:t>or remove/attempt to remove the copyright/watermarks. </a:t>
            </a:r>
            <a:endParaRPr lang="en-US" sz="1200" dirty="0">
              <a:effectLst/>
              <a:latin typeface="Cambria"/>
              <a:ea typeface="ＭＳ 明朝"/>
              <a:cs typeface="Times New Roman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1200"/>
              </a:spcAft>
              <a:buFont typeface="Wingdings"/>
              <a:buChar char=""/>
            </a:pPr>
            <a:r>
              <a:rPr lang="en-US" sz="1400" dirty="0">
                <a:effectLst/>
                <a:latin typeface="Century Gothic"/>
                <a:ea typeface="ＭＳ 明朝"/>
                <a:cs typeface="Times"/>
              </a:rPr>
              <a:t>Sell the files or combine them into another unit for sale/free. </a:t>
            </a:r>
            <a:endParaRPr lang="en-US" sz="1200" dirty="0">
              <a:effectLst/>
              <a:latin typeface="Cambria"/>
              <a:ea typeface="ＭＳ 明朝"/>
              <a:cs typeface="Times New Roman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1200"/>
              </a:spcAft>
              <a:buFont typeface="Wingdings"/>
              <a:buChar char=""/>
            </a:pPr>
            <a:r>
              <a:rPr lang="en-US" sz="1400" dirty="0">
                <a:effectLst/>
                <a:latin typeface="Century Gothic"/>
                <a:ea typeface="ＭＳ 明朝"/>
                <a:cs typeface="Times"/>
              </a:rPr>
              <a:t>Post this document for sale/free elsewhere on the internet (this includes Google Doc links on blogs). </a:t>
            </a:r>
            <a:endParaRPr lang="en-US" sz="1200" dirty="0">
              <a:effectLst/>
              <a:latin typeface="Cambria"/>
              <a:ea typeface="ＭＳ 明朝"/>
              <a:cs typeface="Times New Roman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1200"/>
              </a:spcAft>
              <a:buFont typeface="Wingdings"/>
              <a:buChar char=""/>
            </a:pPr>
            <a:r>
              <a:rPr lang="en-US" sz="1400" dirty="0">
                <a:effectLst/>
                <a:latin typeface="Century Gothic"/>
                <a:ea typeface="ＭＳ 明朝"/>
                <a:cs typeface="Times"/>
              </a:rPr>
              <a:t>Make copies of purchased items to share with others is strictly forbidden and is a violation of the Terms of Use, along with copyright law. </a:t>
            </a:r>
            <a:endParaRPr lang="en-US" sz="1200" dirty="0">
              <a:effectLst/>
              <a:latin typeface="Cambria"/>
              <a:ea typeface="ＭＳ 明朝"/>
              <a:cs typeface="Times New Roman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1200"/>
              </a:spcAft>
              <a:buFont typeface="Wingdings"/>
              <a:buChar char=""/>
            </a:pPr>
            <a:r>
              <a:rPr lang="en-US" sz="1400" dirty="0">
                <a:effectLst/>
                <a:latin typeface="Century Gothic"/>
                <a:ea typeface="ＭＳ 明朝"/>
                <a:cs typeface="Times"/>
              </a:rPr>
              <a:t>Obtain this product through any of the channels listed above.  </a:t>
            </a:r>
            <a:endParaRPr lang="en-US" sz="1200" dirty="0">
              <a:effectLst/>
              <a:latin typeface="Cambria"/>
              <a:ea typeface="ＭＳ 明朝"/>
              <a:cs typeface="Times New Roman"/>
            </a:endParaRPr>
          </a:p>
          <a:p>
            <a:pPr marL="0" marR="0" algn="just"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effectLst/>
                <a:latin typeface="Century Gothic"/>
                <a:ea typeface="ＭＳ 明朝"/>
                <a:cs typeface="Times"/>
              </a:rPr>
              <a:t>Thank you for abiding by universally accepted codes of professional ethics while using this product.</a:t>
            </a:r>
            <a:endParaRPr lang="en-US" sz="1200" dirty="0">
              <a:effectLst/>
              <a:latin typeface="Cambria"/>
              <a:ea typeface="ＭＳ 明朝"/>
              <a:cs typeface="Times New Roman"/>
            </a:endParaRPr>
          </a:p>
          <a:p>
            <a:pPr marL="0" marR="0" algn="just"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effectLst/>
                <a:latin typeface="Century Gothic"/>
                <a:ea typeface="ＭＳ 明朝"/>
                <a:cs typeface="Times"/>
              </a:rPr>
              <a:t>If you encounter an issue with your file, notice an error, or are in any way </a:t>
            </a:r>
            <a:r>
              <a:rPr lang="en-US" sz="1400" dirty="0" smtClean="0">
                <a:effectLst/>
                <a:latin typeface="Century Gothic"/>
                <a:ea typeface="ＭＳ 明朝"/>
                <a:cs typeface="Times"/>
              </a:rPr>
              <a:t>experiencing</a:t>
            </a:r>
            <a:r>
              <a:rPr lang="en-US" sz="1400" dirty="0">
                <a:latin typeface="Century Gothic"/>
                <a:ea typeface="ＭＳ 明朝"/>
                <a:cs typeface="Times"/>
              </a:rPr>
              <a:t> </a:t>
            </a:r>
            <a:r>
              <a:rPr lang="en-US" sz="1400" dirty="0" smtClean="0">
                <a:effectLst/>
                <a:latin typeface="Century Gothic"/>
                <a:ea typeface="ＭＳ 明朝"/>
                <a:cs typeface="Times"/>
              </a:rPr>
              <a:t>a </a:t>
            </a:r>
            <a:r>
              <a:rPr lang="en-US" sz="1400" dirty="0">
                <a:effectLst/>
                <a:latin typeface="Century Gothic"/>
                <a:ea typeface="ＭＳ 明朝"/>
                <a:cs typeface="Times"/>
              </a:rPr>
              <a:t>problem, please contact me and I will be more than happy to help sort it out!</a:t>
            </a:r>
            <a:endParaRPr lang="en-US" sz="1200" dirty="0">
              <a:effectLst/>
              <a:latin typeface="Cambria"/>
              <a:ea typeface="ＭＳ 明朝"/>
              <a:cs typeface="Times New Roman"/>
            </a:endParaRPr>
          </a:p>
          <a:p>
            <a:pPr marL="0" marR="0" algn="ctr">
              <a:spcBef>
                <a:spcPts val="0"/>
              </a:spcBef>
              <a:spcAft>
                <a:spcPts val="1200"/>
              </a:spcAft>
            </a:pPr>
            <a:r>
              <a:rPr lang="en-US" sz="1400" dirty="0">
                <a:effectLst/>
                <a:latin typeface="Century Gothic"/>
                <a:ea typeface="ＭＳ 明朝"/>
                <a:cs typeface="Times"/>
              </a:rPr>
              <a:t>Thank </a:t>
            </a:r>
            <a:r>
              <a:rPr lang="en-US" sz="1400" dirty="0" smtClean="0">
                <a:effectLst/>
                <a:latin typeface="Century Gothic"/>
                <a:ea typeface="ＭＳ 明朝"/>
                <a:cs typeface="Times"/>
              </a:rPr>
              <a:t>you, Travis Earp</a:t>
            </a:r>
            <a:endParaRPr lang="en-US" sz="12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Cambria"/>
              <a:ea typeface="ＭＳ 明朝"/>
              <a:cs typeface="Times New Roman"/>
            </a:endParaRPr>
          </a:p>
        </p:txBody>
      </p:sp>
      <p:sp>
        <p:nvSpPr>
          <p:cNvPr id="6" name="Text Box 4"/>
          <p:cNvSpPr txBox="1"/>
          <p:nvPr/>
        </p:nvSpPr>
        <p:spPr>
          <a:xfrm>
            <a:off x="6000135" y="9197710"/>
            <a:ext cx="1537585" cy="313055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fontAlgn="base"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Century Gothic"/>
                <a:ea typeface="ＭＳ Ｐゴシック"/>
                <a:cs typeface="Noteworthy Light"/>
              </a:rPr>
              <a:t>© </a:t>
            </a:r>
            <a:r>
              <a:rPr lang="en-US" sz="1000" kern="1200" dirty="0" smtClean="0">
                <a:solidFill>
                  <a:srgbClr val="000000"/>
                </a:solidFill>
                <a:effectLst/>
                <a:latin typeface="Century Gothic"/>
                <a:ea typeface="ＭＳ Ｐゴシック"/>
                <a:cs typeface="Noteworthy Light"/>
              </a:rPr>
              <a:t>2019, Travis Earp</a:t>
            </a:r>
            <a:endParaRPr lang="en-US" sz="1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Times"/>
              <a:ea typeface="ＭＳ 明朝"/>
              <a:cs typeface="Times New Roman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entury Gothic"/>
                <a:ea typeface="ＭＳ 明朝"/>
                <a:cs typeface="Times New Roman"/>
              </a:rPr>
              <a:t> 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26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5c732d2-f217-444a-91d8-37c5714ca695">
      <UserInfo>
        <DisplayName/>
        <AccountId xsi:nil="true"/>
        <AccountType/>
      </UserInfo>
    </SharedWithUsers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3DB2C76-6B91-432E-9993-FD91AAADF433}"/>
</file>

<file path=customXml/itemProps2.xml><?xml version="1.0" encoding="utf-8"?>
<ds:datastoreItem xmlns:ds="http://schemas.openxmlformats.org/officeDocument/2006/customXml" ds:itemID="{204AA1C7-9DD7-42B9-B372-73A523FA1698}"/>
</file>

<file path=customXml/itemProps3.xml><?xml version="1.0" encoding="utf-8"?>
<ds:datastoreItem xmlns:ds="http://schemas.openxmlformats.org/officeDocument/2006/customXml" ds:itemID="{9DF0E67D-3DA6-4B11-852C-B20B1D75CF89}"/>
</file>

<file path=docProps/app.xml><?xml version="1.0" encoding="utf-8"?>
<Properties xmlns="http://schemas.openxmlformats.org/officeDocument/2006/extended-properties" xmlns:vt="http://schemas.openxmlformats.org/officeDocument/2006/docPropsVTypes">
  <Template>Hardcover.thmx</Template>
  <TotalTime>35</TotalTime>
  <Words>305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Calibri</vt:lpstr>
      <vt:lpstr>Cambria</vt:lpstr>
      <vt:lpstr>Century Gothic</vt:lpstr>
      <vt:lpstr>ＭＳ 明朝</vt:lpstr>
      <vt:lpstr>ＭＳ Ｐゴシック</vt:lpstr>
      <vt:lpstr>Noteworthy Light</vt:lpstr>
      <vt:lpstr>Times</vt:lpstr>
      <vt:lpstr>Times New Roman</vt:lpstr>
      <vt:lpstr>Wingdings</vt:lpstr>
      <vt:lpstr>Office Theme</vt:lpstr>
      <vt:lpstr>PowerPoint Presentation</vt:lpstr>
    </vt:vector>
  </TitlesOfParts>
  <Company>Noddin Elementary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Santos</dc:creator>
  <cp:lastModifiedBy>Travis Earp</cp:lastModifiedBy>
  <cp:revision>8</cp:revision>
  <dcterms:created xsi:type="dcterms:W3CDTF">2014-04-10T23:03:12Z</dcterms:created>
  <dcterms:modified xsi:type="dcterms:W3CDTF">2019-01-28T23:11:38Z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74100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