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handoutMasterIdLst>
    <p:handoutMasterId r:id="rId26"/>
  </p:handoutMasterIdLst>
  <p:sldIdLst>
    <p:sldId id="256" r:id="rId2"/>
    <p:sldId id="259" r:id="rId3"/>
    <p:sldId id="260" r:id="rId4"/>
    <p:sldId id="261" r:id="rId5"/>
    <p:sldId id="269" r:id="rId6"/>
    <p:sldId id="262" r:id="rId7"/>
    <p:sldId id="263" r:id="rId8"/>
    <p:sldId id="264" r:id="rId9"/>
    <p:sldId id="265" r:id="rId10"/>
    <p:sldId id="266" r:id="rId11"/>
    <p:sldId id="270" r:id="rId12"/>
    <p:sldId id="258" r:id="rId13"/>
    <p:sldId id="257" r:id="rId14"/>
    <p:sldId id="267" r:id="rId15"/>
    <p:sldId id="268" r:id="rId16"/>
    <p:sldId id="272" r:id="rId17"/>
    <p:sldId id="279" r:id="rId18"/>
    <p:sldId id="271" r:id="rId19"/>
    <p:sldId id="273" r:id="rId20"/>
    <p:sldId id="274" r:id="rId21"/>
    <p:sldId id="276" r:id="rId22"/>
    <p:sldId id="277" r:id="rId23"/>
    <p:sldId id="275" r:id="rId24"/>
    <p:sldId id="278" r:id="rId25"/>
  </p:sldIdLst>
  <p:sldSz cx="9144000" cy="6858000" type="screen4x3"/>
  <p:notesSz cx="7251700" cy="9540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3399"/>
    <a:srgbClr val="0000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AFEF112F-4FE7-4A45-9355-CCAD74C7E49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416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47" tIns="47974" rIns="95947" bIns="47974" numCol="1" anchor="t" anchorCtr="0" compatLnSpc="1">
            <a:prstTxWarp prst="textNoShape">
              <a:avLst/>
            </a:prstTxWarp>
          </a:bodyPr>
          <a:lstStyle>
            <a:lvl1pPr defTabSz="95885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ED83E560-4570-487C-8D2C-59AE889C01B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08450" y="0"/>
            <a:ext cx="31416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47" tIns="47974" rIns="95947" bIns="47974" numCol="1" anchor="t" anchorCtr="0" compatLnSpc="1">
            <a:prstTxWarp prst="textNoShape">
              <a:avLst/>
            </a:prstTxWarp>
          </a:bodyPr>
          <a:lstStyle>
            <a:lvl1pPr algn="r" defTabSz="95885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92158807-8795-4066-A1D6-ABF6A17B0DC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63038"/>
            <a:ext cx="31416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47" tIns="47974" rIns="95947" bIns="47974" numCol="1" anchor="b" anchorCtr="0" compatLnSpc="1">
            <a:prstTxWarp prst="textNoShape">
              <a:avLst/>
            </a:prstTxWarp>
          </a:bodyPr>
          <a:lstStyle>
            <a:lvl1pPr defTabSz="95885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64711770-4C74-43BD-A59E-B63058D6F21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08450" y="9063038"/>
            <a:ext cx="31416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47" tIns="47974" rIns="95947" bIns="47974" numCol="1" anchor="b" anchorCtr="0" compatLnSpc="1">
            <a:prstTxWarp prst="textNoShape">
              <a:avLst/>
            </a:prstTxWarp>
          </a:bodyPr>
          <a:lstStyle>
            <a:lvl1pPr algn="r" defTabSz="958850">
              <a:defRPr sz="1200"/>
            </a:lvl1pPr>
          </a:lstStyle>
          <a:p>
            <a:fld id="{B7A6B27C-FC15-4A26-9781-BB47ED22E82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FA5CDF4-CF18-44DE-A8B6-82845C5393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E2069F1-B730-46A5-ABAE-6F7E24E692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4B49755-C572-4B56-AE35-B1A039FBBA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0718BA-30CE-4F1A-990F-210A057A388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90545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8FD225C-3171-4035-9151-A918FF3400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C96B3A1-50D2-472A-AF1D-A66DCB3DCC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52FA58C-D120-4202-AC5C-C6680081A9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7EC982-43CC-45C4-B486-A9B1131DA98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93162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2D11ABE-EF3A-4D4E-AB5B-0452C31BF8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9C3E643-910F-43D6-9074-8610F8FD99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3AFD84C-3E4A-4AB2-BDDC-F3CC99815D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8ADDAA-E332-4924-80FF-276E1FDC9BE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16201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BB21B4F-AD20-471E-9A2B-52D466B4B2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734F5D8-80C0-4653-8C2E-5BE8FA65F2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DBE993B-CD52-47DE-BA8A-38FD12877E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4F0E81-9046-4368-98D5-35B07FD2F0D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04293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F7CA79A-D9B7-4C29-A534-CD221681D7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33CB659-76BA-4C4E-8DDB-62552C6D3B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90E5001-15DE-4975-AEC4-926644E61F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DB2115-0298-4DF1-927E-79D8DE00ED6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15512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A5687A-9FAB-4787-AD49-84ADEAFCDB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E72350-37EA-4A1D-A4CB-B686C5E7BE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9C79D3-D694-47E3-83C9-2F78FD613C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F4DA65-8768-460B-B8FB-72F8B7DCB2C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79813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D1877D0-EF5C-4503-8595-68D6017E07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3BF24BE-43EA-43BE-BFE5-2F67BF4B67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0004B4C-24F8-4699-A0D2-A14AF47900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CCEB6B-781A-4750-816F-28C50A67694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065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AE26681-EA8B-4A2F-BBF3-C655FE6F39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D91A6C7-0B52-47BF-BDDC-1AA99F8F7C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207391B-5308-4AFF-BAF2-71378AA9EB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01FC90-3543-4A99-BD5B-C4C6D78387B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74189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C18615D-9008-481C-A11F-02202E435C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891370C-54FB-40D1-8942-930DBBE8E3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C0C9259-3B69-4190-A98D-3465598324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9FAC0-01AF-4F33-AA46-0FB88C815F2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05787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CC3EC9-97A6-4C0C-BBA3-F9CF3A084E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833B42-E64B-487E-A52E-7ECF3FEDCE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8D1219-B2F9-4FE3-8491-B4CED78CFE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132C9D-E37B-429B-936D-8DBCA46470C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4898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3547E0-C2F8-409B-A052-F19B57F8A7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C3623B-A162-4C93-B5A1-3B09C62267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D30728-40B1-4437-908E-1B28CC534E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CAFB11-2C27-44FD-B37C-C308D8FC857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12980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AB0EF58-9540-44C9-9168-21235E72DE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96215C7-E29F-4768-9DD1-6AF38C1AA5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75A0BE65-B6EE-41BA-844E-804ECE55A27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E3B2D831-5DB9-46D0-850B-8EAFE28A972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E86BAD6D-896A-442C-93DE-AD140A183DA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39AB231-9850-49A8-8B95-ECD0CB6A562B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hoto.net/photo/pcd0865/rachel-mouth-8.4.jp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hyperlink" Target="http://photo.net/photo/pcd0865/rachel-mouth-8.4.jpg" TargetMode="External"/><Relationship Id="rId7" Type="http://schemas.openxmlformats.org/officeDocument/2006/relationships/image" Target="../media/image10.png"/><Relationship Id="rId12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5.png"/><Relationship Id="rId5" Type="http://schemas.openxmlformats.org/officeDocument/2006/relationships/image" Target="../media/image3.png"/><Relationship Id="rId10" Type="http://schemas.openxmlformats.org/officeDocument/2006/relationships/image" Target="../media/image13.jpeg"/><Relationship Id="rId4" Type="http://schemas.openxmlformats.org/officeDocument/2006/relationships/image" Target="../media/image2.jpeg"/><Relationship Id="rId9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://www.ictbarometer.com/wp-content/uploads/2007/09/smily-face.jp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://www.ictbarometer.com/wp-content/uploads/2007/09/smily-face.jpg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://www.ictbarometer.com/wp-content/uploads/2007/09/smily-face.jpg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hoto.net/photo/pcd0865/rachel-mouth-8.4.jpg" TargetMode="External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WordArt 7">
            <a:extLst>
              <a:ext uri="{FF2B5EF4-FFF2-40B4-BE49-F238E27FC236}">
                <a16:creationId xmlns:a16="http://schemas.microsoft.com/office/drawing/2014/main" id="{50DB705C-6A74-4445-953A-6AAD7E655B5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667000" y="1752600"/>
            <a:ext cx="3429000" cy="20574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5400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Comic Sans MS" panose="030F0702030302020204" pitchFamily="66" charset="0"/>
              </a:rPr>
              <a:t>SENSES</a:t>
            </a:r>
          </a:p>
        </p:txBody>
      </p:sp>
      <p:pic>
        <p:nvPicPr>
          <p:cNvPr id="2051" name="Picture 8">
            <a:extLst>
              <a:ext uri="{FF2B5EF4-FFF2-40B4-BE49-F238E27FC236}">
                <a16:creationId xmlns:a16="http://schemas.microsoft.com/office/drawing/2014/main" id="{E0CB2AAA-FCB4-4257-AD71-EA4981658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"/>
            <a:ext cx="167640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10" descr="rachel-mouth-8">
            <a:hlinkClick r:id="rId3"/>
            <a:extLst>
              <a:ext uri="{FF2B5EF4-FFF2-40B4-BE49-F238E27FC236}">
                <a16:creationId xmlns:a16="http://schemas.microsoft.com/office/drawing/2014/main" id="{C6454FFC-FB5A-4EB9-AA58-1FADA2BF3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09600"/>
            <a:ext cx="2057400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12">
            <a:extLst>
              <a:ext uri="{FF2B5EF4-FFF2-40B4-BE49-F238E27FC236}">
                <a16:creationId xmlns:a16="http://schemas.microsoft.com/office/drawing/2014/main" id="{92329F61-AE45-41D9-B3BB-55EAE8069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419600"/>
            <a:ext cx="2238375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13">
            <a:extLst>
              <a:ext uri="{FF2B5EF4-FFF2-40B4-BE49-F238E27FC236}">
                <a16:creationId xmlns:a16="http://schemas.microsoft.com/office/drawing/2014/main" id="{A6D6D077-CBFE-46CD-9242-AB434DCA2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800600"/>
            <a:ext cx="173355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>
            <a:extLst>
              <a:ext uri="{FF2B5EF4-FFF2-40B4-BE49-F238E27FC236}">
                <a16:creationId xmlns:a16="http://schemas.microsoft.com/office/drawing/2014/main" id="{0FD998C3-0C6B-4AEC-B62C-52D6F831B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81200"/>
            <a:ext cx="4495800" cy="401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5">
            <a:extLst>
              <a:ext uri="{FF2B5EF4-FFF2-40B4-BE49-F238E27FC236}">
                <a16:creationId xmlns:a16="http://schemas.microsoft.com/office/drawing/2014/main" id="{AEF269B3-965C-4BB7-A7A9-8AD429160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175" y="3246438"/>
            <a:ext cx="247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endParaRPr lang="en-GB" altLang="en-US"/>
          </a:p>
        </p:txBody>
      </p:sp>
      <p:sp>
        <p:nvSpPr>
          <p:cNvPr id="11268" name="Text Box 6">
            <a:extLst>
              <a:ext uri="{FF2B5EF4-FFF2-40B4-BE49-F238E27FC236}">
                <a16:creationId xmlns:a16="http://schemas.microsoft.com/office/drawing/2014/main" id="{C64ED580-D636-463A-BB84-543E4C70B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209800"/>
            <a:ext cx="3733800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>
                <a:solidFill>
                  <a:srgbClr val="0000FF"/>
                </a:solidFill>
                <a:latin typeface="Comic Sans MS" panose="030F0702030302020204" pitchFamily="66" charset="0"/>
              </a:rPr>
              <a:t>Stimulus picked up by Receptor cells in leg (skin)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>
                <a:solidFill>
                  <a:srgbClr val="0000FF"/>
                </a:solidFill>
                <a:latin typeface="Comic Sans MS" panose="030F0702030302020204" pitchFamily="66" charset="0"/>
              </a:rPr>
              <a:t>Impulse passed on to sensory neurone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>
                <a:solidFill>
                  <a:srgbClr val="0000FF"/>
                </a:solidFill>
                <a:latin typeface="Comic Sans MS" panose="030F0702030302020204" pitchFamily="66" charset="0"/>
              </a:rPr>
              <a:t>Sensory neurone passes impulse to spinal cord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>
                <a:solidFill>
                  <a:srgbClr val="0000FF"/>
                </a:solidFill>
                <a:latin typeface="Comic Sans MS" panose="030F0702030302020204" pitchFamily="66" charset="0"/>
              </a:rPr>
              <a:t>Spinal cord sorts out response and send message to motor neurone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>
                <a:solidFill>
                  <a:srgbClr val="0000FF"/>
                </a:solidFill>
                <a:latin typeface="Comic Sans MS" panose="030F0702030302020204" pitchFamily="66" charset="0"/>
              </a:rPr>
              <a:t>Motor neurone tells the leg to move</a:t>
            </a:r>
            <a:endParaRPr lang="en-GB" altLang="en-US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11269" name="WordArt 7">
            <a:extLst>
              <a:ext uri="{FF2B5EF4-FFF2-40B4-BE49-F238E27FC236}">
                <a16:creationId xmlns:a16="http://schemas.microsoft.com/office/drawing/2014/main" id="{7A1ECB7A-8894-4F33-BBEF-5724517F974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895600" y="228600"/>
            <a:ext cx="3657600" cy="10953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Comic Sans MS" panose="030F0702030302020204" pitchFamily="66" charset="0"/>
              </a:rPr>
              <a:t>Reflex in the leg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>
            <a:extLst>
              <a:ext uri="{FF2B5EF4-FFF2-40B4-BE49-F238E27FC236}">
                <a16:creationId xmlns:a16="http://schemas.microsoft.com/office/drawing/2014/main" id="{01AE838F-0349-4EA8-BAF3-320E3A3E9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10223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5" descr="rachel-mouth-8">
            <a:hlinkClick r:id="rId3"/>
            <a:extLst>
              <a:ext uri="{FF2B5EF4-FFF2-40B4-BE49-F238E27FC236}">
                <a16:creationId xmlns:a16="http://schemas.microsoft.com/office/drawing/2014/main" id="{F34F9E33-2F5C-4F66-B117-B9A152196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657600"/>
            <a:ext cx="1524000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6">
            <a:extLst>
              <a:ext uri="{FF2B5EF4-FFF2-40B4-BE49-F238E27FC236}">
                <a16:creationId xmlns:a16="http://schemas.microsoft.com/office/drawing/2014/main" id="{617FDEE2-4AB4-4177-98C9-2453E49BB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105400"/>
            <a:ext cx="1600200" cy="138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7">
            <a:extLst>
              <a:ext uri="{FF2B5EF4-FFF2-40B4-BE49-F238E27FC236}">
                <a16:creationId xmlns:a16="http://schemas.microsoft.com/office/drawing/2014/main" id="{18C2A67B-72AD-4687-827A-0BA571FB7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819400"/>
            <a:ext cx="173355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8">
            <a:extLst>
              <a:ext uri="{FF2B5EF4-FFF2-40B4-BE49-F238E27FC236}">
                <a16:creationId xmlns:a16="http://schemas.microsoft.com/office/drawing/2014/main" id="{D28CB971-C8DE-463E-BCCF-4A3A4DB96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105400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9" descr="music-notes1_jpg3a9330ca-9cce-4552-">
            <a:extLst>
              <a:ext uri="{FF2B5EF4-FFF2-40B4-BE49-F238E27FC236}">
                <a16:creationId xmlns:a16="http://schemas.microsoft.com/office/drawing/2014/main" id="{2A5C59C7-5667-4B5A-AA2B-0AF0E36B3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953000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10" descr="11_12_52---Electric-Light-Bulb_web">
            <a:extLst>
              <a:ext uri="{FF2B5EF4-FFF2-40B4-BE49-F238E27FC236}">
                <a16:creationId xmlns:a16="http://schemas.microsoft.com/office/drawing/2014/main" id="{1A68C5CC-7A75-486F-94FD-6C7C593FC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124200"/>
            <a:ext cx="1344613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7" name="Picture 11" descr="royal-food">
            <a:extLst>
              <a:ext uri="{FF2B5EF4-FFF2-40B4-BE49-F238E27FC236}">
                <a16:creationId xmlns:a16="http://schemas.microsoft.com/office/drawing/2014/main" id="{A870AFEF-08AE-4D9F-A803-1723151CB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43200"/>
            <a:ext cx="1600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8" name="Picture 12" descr="match_rocket_intro">
            <a:extLst>
              <a:ext uri="{FF2B5EF4-FFF2-40B4-BE49-F238E27FC236}">
                <a16:creationId xmlns:a16="http://schemas.microsoft.com/office/drawing/2014/main" id="{43E11E50-47D2-4277-859E-C323E14FF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838200"/>
            <a:ext cx="2309813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9" name="Picture 13" descr="pollen0420">
            <a:extLst>
              <a:ext uri="{FF2B5EF4-FFF2-40B4-BE49-F238E27FC236}">
                <a16:creationId xmlns:a16="http://schemas.microsoft.com/office/drawing/2014/main" id="{E3EBC7FB-A1CE-4F54-94F1-AE4A774CD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447800"/>
            <a:ext cx="117792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00" name="WordArt 14">
            <a:extLst>
              <a:ext uri="{FF2B5EF4-FFF2-40B4-BE49-F238E27FC236}">
                <a16:creationId xmlns:a16="http://schemas.microsoft.com/office/drawing/2014/main" id="{C3AAA878-5D8F-4DA2-B75B-35E328F99DC8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-304800" y="457200"/>
            <a:ext cx="6715125" cy="9779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5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Comic Sans MS" panose="030F0702030302020204" pitchFamily="66" charset="0"/>
              </a:rPr>
              <a:t>Match up sense organ to stimuli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9753F5D5-6AB2-4692-8E83-20FD5D20E2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have we leant today?</a:t>
            </a:r>
            <a:endParaRPr lang="en-GB" altLang="en-US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AC1303AC-EB08-4237-AB6A-57B65794A3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800"/>
              <a:t>Sense organs in the body are </a:t>
            </a:r>
            <a:r>
              <a:rPr lang="en-GB" altLang="en-US" sz="2800" b="1">
                <a:solidFill>
                  <a:srgbClr val="0000FF"/>
                </a:solidFill>
              </a:rPr>
              <a:t>eye, tongue, ear, skin and nose</a:t>
            </a:r>
          </a:p>
          <a:p>
            <a:pPr eaLnBrk="1" hangingPunct="1">
              <a:lnSpc>
                <a:spcPct val="90000"/>
              </a:lnSpc>
            </a:pPr>
            <a:endParaRPr lang="en-GB" altLang="en-US" sz="2800" b="1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en-US" sz="2800" b="1">
                <a:solidFill>
                  <a:srgbClr val="0000FF"/>
                </a:solidFill>
              </a:rPr>
              <a:t>Sense organs</a:t>
            </a:r>
            <a:r>
              <a:rPr lang="en-GB" altLang="en-US" sz="2800"/>
              <a:t> have </a:t>
            </a:r>
            <a:r>
              <a:rPr lang="en-GB" altLang="en-US" sz="2800" b="1">
                <a:solidFill>
                  <a:srgbClr val="0000FF"/>
                </a:solidFill>
              </a:rPr>
              <a:t>receptor cells</a:t>
            </a:r>
            <a:r>
              <a:rPr lang="en-GB" altLang="en-US" sz="2800"/>
              <a:t> which respond to specific stimuli</a:t>
            </a:r>
          </a:p>
          <a:p>
            <a:pPr eaLnBrk="1" hangingPunct="1">
              <a:lnSpc>
                <a:spcPct val="90000"/>
              </a:lnSpc>
            </a:pPr>
            <a:endParaRPr lang="en-GB" altLang="en-US" sz="28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Nerve cells relay information (messengers) as electrical impulses</a:t>
            </a:r>
          </a:p>
          <a:p>
            <a:pPr eaLnBrk="1" hangingPunct="1">
              <a:lnSpc>
                <a:spcPct val="90000"/>
              </a:lnSpc>
            </a:pPr>
            <a:endParaRPr lang="en-GB" altLang="en-US" sz="2400"/>
          </a:p>
          <a:p>
            <a:pPr eaLnBrk="1" hangingPunct="1">
              <a:lnSpc>
                <a:spcPct val="90000"/>
              </a:lnSpc>
            </a:pPr>
            <a:r>
              <a:rPr lang="en-GB" altLang="en-US" sz="2800"/>
              <a:t>Brain or CNS make the decisions!</a:t>
            </a:r>
          </a:p>
        </p:txBody>
      </p:sp>
      <p:pic>
        <p:nvPicPr>
          <p:cNvPr id="13316" name="Picture 5" descr="smily-face">
            <a:hlinkClick r:id="rId2"/>
            <a:extLst>
              <a:ext uri="{FF2B5EF4-FFF2-40B4-BE49-F238E27FC236}">
                <a16:creationId xmlns:a16="http://schemas.microsoft.com/office/drawing/2014/main" id="{4E12221F-8E02-4A11-84FD-8ED31C633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"/>
            <a:ext cx="8191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7" descr="smily-face">
            <a:hlinkClick r:id="rId2"/>
            <a:extLst>
              <a:ext uri="{FF2B5EF4-FFF2-40B4-BE49-F238E27FC236}">
                <a16:creationId xmlns:a16="http://schemas.microsoft.com/office/drawing/2014/main" id="{49A4435C-050E-4C39-AE91-C3F3A4928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04800"/>
            <a:ext cx="8191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3">
            <a:extLst>
              <a:ext uri="{FF2B5EF4-FFF2-40B4-BE49-F238E27FC236}">
                <a16:creationId xmlns:a16="http://schemas.microsoft.com/office/drawing/2014/main" id="{45FAA0CD-A356-4EE5-8B20-14DBDFC09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562600"/>
            <a:ext cx="495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39" name="Rectangle 11">
            <a:extLst>
              <a:ext uri="{FF2B5EF4-FFF2-40B4-BE49-F238E27FC236}">
                <a16:creationId xmlns:a16="http://schemas.microsoft.com/office/drawing/2014/main" id="{BB1EB57A-43C5-402D-A88D-CD1F16CE6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886200"/>
            <a:ext cx="67056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0" name="Rectangle 9">
            <a:extLst>
              <a:ext uri="{FF2B5EF4-FFF2-40B4-BE49-F238E27FC236}">
                <a16:creationId xmlns:a16="http://schemas.microsoft.com/office/drawing/2014/main" id="{9C795F03-DE6D-47EB-8E00-E752A2178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895600"/>
            <a:ext cx="5029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1" name="Rectangle 7">
            <a:extLst>
              <a:ext uri="{FF2B5EF4-FFF2-40B4-BE49-F238E27FC236}">
                <a16:creationId xmlns:a16="http://schemas.microsoft.com/office/drawing/2014/main" id="{3902CF85-A3A6-4877-9AF2-4BAB6281B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600200"/>
            <a:ext cx="80772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2" name="Rectangle 5">
            <a:extLst>
              <a:ext uri="{FF2B5EF4-FFF2-40B4-BE49-F238E27FC236}">
                <a16:creationId xmlns:a16="http://schemas.microsoft.com/office/drawing/2014/main" id="{12D7C6FC-6641-4B39-BBD2-9B4355964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57200"/>
            <a:ext cx="5257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3" name="Text Box 4">
            <a:extLst>
              <a:ext uri="{FF2B5EF4-FFF2-40B4-BE49-F238E27FC236}">
                <a16:creationId xmlns:a16="http://schemas.microsoft.com/office/drawing/2014/main" id="{492CFDFA-422E-4BBD-BC62-0B0855748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57200"/>
            <a:ext cx="6553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Comic Sans MS" panose="030F0702030302020204" pitchFamily="66" charset="0"/>
              </a:rPr>
              <a:t>Stimulus (change) picked up by receptor</a:t>
            </a:r>
            <a:endParaRPr lang="en-GB" altLang="en-US" sz="2000">
              <a:latin typeface="Comic Sans MS" panose="030F0702030302020204" pitchFamily="66" charset="0"/>
            </a:endParaRPr>
          </a:p>
        </p:txBody>
      </p:sp>
      <p:sp>
        <p:nvSpPr>
          <p:cNvPr id="14344" name="Text Box 6">
            <a:extLst>
              <a:ext uri="{FF2B5EF4-FFF2-40B4-BE49-F238E27FC236}">
                <a16:creationId xmlns:a16="http://schemas.microsoft.com/office/drawing/2014/main" id="{1C824B22-7494-4731-98B6-FF665BEA4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676400"/>
            <a:ext cx="792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Comic Sans MS" panose="030F0702030302020204" pitchFamily="66" charset="0"/>
              </a:rPr>
              <a:t>Impulse carried along nerve cell (Sensory neurone) to spinal cord</a:t>
            </a:r>
            <a:endParaRPr lang="en-GB" altLang="en-US" sz="2000">
              <a:latin typeface="Comic Sans MS" panose="030F0702030302020204" pitchFamily="66" charset="0"/>
            </a:endParaRPr>
          </a:p>
        </p:txBody>
      </p:sp>
      <p:sp>
        <p:nvSpPr>
          <p:cNvPr id="14345" name="Text Box 8">
            <a:extLst>
              <a:ext uri="{FF2B5EF4-FFF2-40B4-BE49-F238E27FC236}">
                <a16:creationId xmlns:a16="http://schemas.microsoft.com/office/drawing/2014/main" id="{E711F187-B1C7-49CB-86EB-8891450BD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895600"/>
            <a:ext cx="632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Comic Sans MS" panose="030F0702030302020204" pitchFamily="66" charset="0"/>
              </a:rPr>
              <a:t>Spinal cord or brain sorts out message</a:t>
            </a:r>
            <a:endParaRPr lang="en-GB" altLang="en-US" sz="2000">
              <a:latin typeface="Comic Sans MS" panose="030F0702030302020204" pitchFamily="66" charset="0"/>
            </a:endParaRPr>
          </a:p>
        </p:txBody>
      </p:sp>
      <p:sp>
        <p:nvSpPr>
          <p:cNvPr id="14346" name="Text Box 10">
            <a:extLst>
              <a:ext uri="{FF2B5EF4-FFF2-40B4-BE49-F238E27FC236}">
                <a16:creationId xmlns:a16="http://schemas.microsoft.com/office/drawing/2014/main" id="{1B8565E9-3B13-4AC9-BABE-66B1E2E9C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114800"/>
            <a:ext cx="6324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Comic Sans MS" panose="030F0702030302020204" pitchFamily="66" charset="0"/>
              </a:rPr>
              <a:t>Impulse carried along nerve cell (motor neurone) to effector organ</a:t>
            </a:r>
            <a:endParaRPr lang="en-GB" altLang="en-US" sz="2000">
              <a:latin typeface="Comic Sans MS" panose="030F0702030302020204" pitchFamily="66" charset="0"/>
            </a:endParaRPr>
          </a:p>
        </p:txBody>
      </p:sp>
      <p:sp>
        <p:nvSpPr>
          <p:cNvPr id="14347" name="Text Box 12">
            <a:extLst>
              <a:ext uri="{FF2B5EF4-FFF2-40B4-BE49-F238E27FC236}">
                <a16:creationId xmlns:a16="http://schemas.microsoft.com/office/drawing/2014/main" id="{99401E2C-5213-4CEB-9A54-790DDFCA8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562600"/>
            <a:ext cx="548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Comic Sans MS" panose="030F0702030302020204" pitchFamily="66" charset="0"/>
              </a:rPr>
              <a:t>Effector organ brings about a response</a:t>
            </a:r>
            <a:endParaRPr lang="en-GB" altLang="en-US" sz="20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>
            <a:extLst>
              <a:ext uri="{FF2B5EF4-FFF2-40B4-BE49-F238E27FC236}">
                <a16:creationId xmlns:a16="http://schemas.microsoft.com/office/drawing/2014/main" id="{D11307E6-E1B6-4649-9698-CC9FC76A6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05200"/>
            <a:ext cx="3124200" cy="279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5">
            <a:extLst>
              <a:ext uri="{FF2B5EF4-FFF2-40B4-BE49-F238E27FC236}">
                <a16:creationId xmlns:a16="http://schemas.microsoft.com/office/drawing/2014/main" id="{1971F071-DF9F-448D-AE5A-0C58DE3A3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"/>
            <a:ext cx="3124200" cy="279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8">
            <a:extLst>
              <a:ext uri="{FF2B5EF4-FFF2-40B4-BE49-F238E27FC236}">
                <a16:creationId xmlns:a16="http://schemas.microsoft.com/office/drawing/2014/main" id="{7E1DDD40-3064-41F4-9D8E-14A141046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581400"/>
            <a:ext cx="3124200" cy="279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9">
            <a:extLst>
              <a:ext uri="{FF2B5EF4-FFF2-40B4-BE49-F238E27FC236}">
                <a16:creationId xmlns:a16="http://schemas.microsoft.com/office/drawing/2014/main" id="{DD25A77A-31E9-4D5A-B199-15DDF259F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81000"/>
            <a:ext cx="3276600" cy="292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 descr="SA302028">
            <a:extLst>
              <a:ext uri="{FF2B5EF4-FFF2-40B4-BE49-F238E27FC236}">
                <a16:creationId xmlns:a16="http://schemas.microsoft.com/office/drawing/2014/main" id="{8E0BE2B7-FADD-4F1F-9D4A-3FAB05771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28600"/>
            <a:ext cx="3352800" cy="284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5" descr="SA302028">
            <a:extLst>
              <a:ext uri="{FF2B5EF4-FFF2-40B4-BE49-F238E27FC236}">
                <a16:creationId xmlns:a16="http://schemas.microsoft.com/office/drawing/2014/main" id="{198992A5-45BA-4788-BE50-B8C765482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311525"/>
            <a:ext cx="3352800" cy="284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6" descr="SA302028">
            <a:extLst>
              <a:ext uri="{FF2B5EF4-FFF2-40B4-BE49-F238E27FC236}">
                <a16:creationId xmlns:a16="http://schemas.microsoft.com/office/drawing/2014/main" id="{43A16836-3BAA-45AA-B8C8-F2E1CD502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322638"/>
            <a:ext cx="3429000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7" descr="SA302028">
            <a:extLst>
              <a:ext uri="{FF2B5EF4-FFF2-40B4-BE49-F238E27FC236}">
                <a16:creationId xmlns:a16="http://schemas.microsoft.com/office/drawing/2014/main" id="{B1A21216-092C-4C20-8B6C-3C3E905E0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04800"/>
            <a:ext cx="3352800" cy="284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22271B3C-39C3-407D-9DA2-05B98A69E9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6400800" cy="609600"/>
          </a:xfrm>
        </p:spPr>
        <p:txBody>
          <a:bodyPr/>
          <a:lstStyle/>
          <a:p>
            <a:pPr eaLnBrk="1" hangingPunct="1"/>
            <a:r>
              <a:rPr lang="en-US" altLang="en-US" sz="4000" u="sng"/>
              <a:t>What did we do last lesson??</a:t>
            </a:r>
            <a:endParaRPr lang="en-GB" altLang="en-US" sz="4000" u="sng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8AB7D23C-2190-4617-8490-BB7937E440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7338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2000">
                <a:latin typeface="Comic Sans MS" panose="030F0702030302020204" pitchFamily="66" charset="0"/>
              </a:rPr>
              <a:t>Sense ____ in the body are </a:t>
            </a:r>
            <a:r>
              <a:rPr lang="en-GB" altLang="en-US" sz="2000">
                <a:solidFill>
                  <a:srgbClr val="0000FF"/>
                </a:solidFill>
                <a:latin typeface="Comic Sans MS" panose="030F0702030302020204" pitchFamily="66" charset="0"/>
              </a:rPr>
              <a:t>eye, tongue, ear, skin and nose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altLang="en-US" sz="200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GB" altLang="en-US" sz="2000">
                <a:solidFill>
                  <a:srgbClr val="0000FF"/>
                </a:solidFill>
                <a:latin typeface="Comic Sans MS" panose="030F0702030302020204" pitchFamily="66" charset="0"/>
              </a:rPr>
              <a:t>Sense organs</a:t>
            </a:r>
            <a:r>
              <a:rPr lang="en-GB" altLang="en-US" sz="2000">
                <a:latin typeface="Comic Sans MS" panose="030F0702030302020204" pitchFamily="66" charset="0"/>
              </a:rPr>
              <a:t> have </a:t>
            </a:r>
            <a:r>
              <a:rPr lang="en-GB" altLang="en-US" sz="2000">
                <a:solidFill>
                  <a:srgbClr val="0000FF"/>
                </a:solidFill>
                <a:latin typeface="Comic Sans MS" panose="030F0702030302020204" pitchFamily="66" charset="0"/>
              </a:rPr>
              <a:t>receptor cells</a:t>
            </a:r>
            <a:r>
              <a:rPr lang="en-GB" altLang="en-US" sz="2000">
                <a:latin typeface="Comic Sans MS" panose="030F0702030302020204" pitchFamily="66" charset="0"/>
              </a:rPr>
              <a:t> which respond to specific _______</a:t>
            </a:r>
          </a:p>
          <a:p>
            <a:pPr eaLnBrk="1" hangingPunct="1">
              <a:lnSpc>
                <a:spcPct val="80000"/>
              </a:lnSpc>
            </a:pPr>
            <a:endParaRPr lang="en-GB" altLang="en-US" sz="2000">
              <a:latin typeface="Comic Sans MS" panose="030F0702030302020204" pitchFamily="66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000">
                <a:latin typeface="Comic Sans MS" panose="030F0702030302020204" pitchFamily="66" charset="0"/>
              </a:rPr>
              <a:t>Nerve cells relay information (messengers) as ____________ impulses</a:t>
            </a:r>
          </a:p>
          <a:p>
            <a:pPr eaLnBrk="1" hangingPunct="1">
              <a:lnSpc>
                <a:spcPct val="80000"/>
              </a:lnSpc>
            </a:pPr>
            <a:endParaRPr lang="en-GB" altLang="en-US" sz="2000">
              <a:latin typeface="Comic Sans MS" panose="030F0702030302020204" pitchFamily="66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GB" altLang="en-US" sz="2000">
                <a:latin typeface="Comic Sans MS" panose="030F0702030302020204" pitchFamily="66" charset="0"/>
              </a:rPr>
              <a:t>CNS –________________make the decisions!</a:t>
            </a:r>
          </a:p>
          <a:p>
            <a:pPr eaLnBrk="1" hangingPunct="1">
              <a:lnSpc>
                <a:spcPct val="80000"/>
              </a:lnSpc>
            </a:pPr>
            <a:endParaRPr lang="en-GB" altLang="en-US" sz="2000">
              <a:latin typeface="Comic Sans MS" panose="030F0702030302020204" pitchFamily="66" charset="0"/>
            </a:endParaRPr>
          </a:p>
        </p:txBody>
      </p:sp>
      <p:pic>
        <p:nvPicPr>
          <p:cNvPr id="17412" name="Picture 4">
            <a:extLst>
              <a:ext uri="{FF2B5EF4-FFF2-40B4-BE49-F238E27FC236}">
                <a16:creationId xmlns:a16="http://schemas.microsoft.com/office/drawing/2014/main" id="{8789D801-FD15-473E-9225-0B5DFD231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743200"/>
            <a:ext cx="4419600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Line 5">
            <a:extLst>
              <a:ext uri="{FF2B5EF4-FFF2-40B4-BE49-F238E27FC236}">
                <a16:creationId xmlns:a16="http://schemas.microsoft.com/office/drawing/2014/main" id="{FFFEBDFF-11A8-4A22-A937-745E2F7614F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752600"/>
            <a:ext cx="1600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4" name="Line 6">
            <a:extLst>
              <a:ext uri="{FF2B5EF4-FFF2-40B4-BE49-F238E27FC236}">
                <a16:creationId xmlns:a16="http://schemas.microsoft.com/office/drawing/2014/main" id="{F9814971-9B49-411F-B95D-A8A9725EBD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352800"/>
            <a:ext cx="1676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5" name="Line 7">
            <a:extLst>
              <a:ext uri="{FF2B5EF4-FFF2-40B4-BE49-F238E27FC236}">
                <a16:creationId xmlns:a16="http://schemas.microsoft.com/office/drawing/2014/main" id="{66FB460C-35B5-4345-A013-F16317FA28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47244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6" name="Line 8">
            <a:extLst>
              <a:ext uri="{FF2B5EF4-FFF2-40B4-BE49-F238E27FC236}">
                <a16:creationId xmlns:a16="http://schemas.microsoft.com/office/drawing/2014/main" id="{7AFED27D-0061-4A73-A5B3-26CE8D9939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5029200"/>
            <a:ext cx="2895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7" name="WordArt 9">
            <a:extLst>
              <a:ext uri="{FF2B5EF4-FFF2-40B4-BE49-F238E27FC236}">
                <a16:creationId xmlns:a16="http://schemas.microsoft.com/office/drawing/2014/main" id="{95F586BF-668E-4CC7-85D5-5828945ACBC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324600" y="152400"/>
            <a:ext cx="2133600" cy="1028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 panose="020B0806030902050204" pitchFamily="34" charset="0"/>
              </a:rPr>
              <a:t>Reflex Arc</a:t>
            </a:r>
          </a:p>
        </p:txBody>
      </p:sp>
      <p:grpSp>
        <p:nvGrpSpPr>
          <p:cNvPr id="17418" name="Group 12">
            <a:extLst>
              <a:ext uri="{FF2B5EF4-FFF2-40B4-BE49-F238E27FC236}">
                <a16:creationId xmlns:a16="http://schemas.microsoft.com/office/drawing/2014/main" id="{44B347E7-2150-4048-9B65-B6D76910D302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1447800"/>
            <a:ext cx="3962400" cy="1143000"/>
            <a:chOff x="3120" y="912"/>
            <a:chExt cx="2496" cy="720"/>
          </a:xfrm>
        </p:grpSpPr>
        <p:sp>
          <p:nvSpPr>
            <p:cNvPr id="17419" name="Rectangle 10">
              <a:extLst>
                <a:ext uri="{FF2B5EF4-FFF2-40B4-BE49-F238E27FC236}">
                  <a16:creationId xmlns:a16="http://schemas.microsoft.com/office/drawing/2014/main" id="{17158267-53CD-4642-B9DC-05BC49E79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912"/>
              <a:ext cx="2496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20" name="Text Box 11">
              <a:extLst>
                <a:ext uri="{FF2B5EF4-FFF2-40B4-BE49-F238E27FC236}">
                  <a16:creationId xmlns:a16="http://schemas.microsoft.com/office/drawing/2014/main" id="{85DF2CA7-F488-4661-804B-52BF019BA1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960"/>
              <a:ext cx="240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 u="sng"/>
                <a:t>Central Nervous System</a:t>
              </a:r>
              <a:r>
                <a:rPr lang="en-US" altLang="en-US" sz="2000" b="1"/>
                <a:t>, </a:t>
              </a:r>
              <a:r>
                <a:rPr lang="en-US" altLang="en-US" sz="2000" b="1" u="sng"/>
                <a:t>electrical</a:t>
              </a:r>
              <a:r>
                <a:rPr lang="en-US" altLang="en-US" sz="2000" b="1"/>
                <a:t>, </a:t>
              </a:r>
              <a:r>
                <a:rPr lang="en-US" altLang="en-US" sz="2000" b="1" u="sng"/>
                <a:t>organs</a:t>
              </a:r>
              <a:r>
                <a:rPr lang="en-US" altLang="en-US" sz="2000" b="1"/>
                <a:t>, </a:t>
              </a:r>
              <a:r>
                <a:rPr lang="en-US" altLang="en-US" sz="2000" b="1" u="sng"/>
                <a:t>stimuli</a:t>
              </a:r>
              <a:endParaRPr lang="en-GB" altLang="en-US" sz="2000" b="1" u="sng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4" descr="_1414728_jackson300[1]">
            <a:extLst>
              <a:ext uri="{FF2B5EF4-FFF2-40B4-BE49-F238E27FC236}">
                <a16:creationId xmlns:a16="http://schemas.microsoft.com/office/drawing/2014/main" id="{4F9A40D7-3B40-4AD2-A3C0-B2B4F1A93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495800"/>
            <a:ext cx="3581400" cy="214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5" descr="collins[1]">
            <a:extLst>
              <a:ext uri="{FF2B5EF4-FFF2-40B4-BE49-F238E27FC236}">
                <a16:creationId xmlns:a16="http://schemas.microsoft.com/office/drawing/2014/main" id="{F9E7C1FA-42C8-439A-A498-CDA6C18A7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05000"/>
            <a:ext cx="4191000" cy="227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6" descr="untitled">
            <a:extLst>
              <a:ext uri="{FF2B5EF4-FFF2-40B4-BE49-F238E27FC236}">
                <a16:creationId xmlns:a16="http://schemas.microsoft.com/office/drawing/2014/main" id="{8EA3D62A-9B9C-4AF1-A9D9-C2A3A3570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048000"/>
            <a:ext cx="3810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WordArt 7">
            <a:extLst>
              <a:ext uri="{FF2B5EF4-FFF2-40B4-BE49-F238E27FC236}">
                <a16:creationId xmlns:a16="http://schemas.microsoft.com/office/drawing/2014/main" id="{DAA41752-FA5B-4624-83D1-2CE92B4298C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62000" y="381000"/>
            <a:ext cx="6115050" cy="9779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5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Gill Sans Ultra Bold Condensed" panose="020B0A06020104020203" pitchFamily="34" charset="0"/>
              </a:rPr>
              <a:t>Why is good reflex important?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EE2123C8-C84F-4F41-B9CD-DD45B97FEC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Learning objectives</a:t>
            </a:r>
            <a:endParaRPr lang="en-GB" altLang="en-US">
              <a:latin typeface="Comic Sans MS" panose="030F0702030302020204" pitchFamily="66" charset="0"/>
            </a:endParaRP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8111665E-4F53-4B32-9E90-195F593EBD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>
                <a:solidFill>
                  <a:srgbClr val="0000FF"/>
                </a:solidFill>
                <a:latin typeface="Comic Sans MS" panose="030F0702030302020204" pitchFamily="66" charset="0"/>
              </a:rPr>
              <a:t>By the end of the lesson you will…</a:t>
            </a:r>
          </a:p>
          <a:p>
            <a:pPr eaLnBrk="1" hangingPunct="1"/>
            <a:endParaRPr lang="en-US" altLang="en-US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eaLnBrk="1" hangingPunct="1"/>
            <a:r>
              <a:rPr lang="en-US" altLang="en-US">
                <a:solidFill>
                  <a:srgbClr val="0000FF"/>
                </a:solidFill>
                <a:latin typeface="Comic Sans MS" panose="030F0702030302020204" pitchFamily="66" charset="0"/>
              </a:rPr>
              <a:t>Be able to </a:t>
            </a:r>
            <a:r>
              <a:rPr lang="en-US" altLang="en-US" u="sng">
                <a:solidFill>
                  <a:srgbClr val="0000FF"/>
                </a:solidFill>
                <a:latin typeface="Comic Sans MS" panose="030F0702030302020204" pitchFamily="66" charset="0"/>
              </a:rPr>
              <a:t>test and measure</a:t>
            </a:r>
            <a:r>
              <a:rPr lang="en-US" altLang="en-US">
                <a:solidFill>
                  <a:srgbClr val="0000FF"/>
                </a:solidFill>
                <a:latin typeface="Comic Sans MS" panose="030F0702030302020204" pitchFamily="66" charset="0"/>
              </a:rPr>
              <a:t> your own reflexes</a:t>
            </a:r>
          </a:p>
          <a:p>
            <a:pPr eaLnBrk="1" hangingPunct="1"/>
            <a:endParaRPr lang="en-US" altLang="en-US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eaLnBrk="1" hangingPunct="1"/>
            <a:r>
              <a:rPr lang="en-US" altLang="en-US">
                <a:solidFill>
                  <a:srgbClr val="0000FF"/>
                </a:solidFill>
                <a:latin typeface="Comic Sans MS" panose="030F0702030302020204" pitchFamily="66" charset="0"/>
              </a:rPr>
              <a:t>Be able to </a:t>
            </a:r>
            <a:r>
              <a:rPr lang="en-US" altLang="en-US" u="sng">
                <a:solidFill>
                  <a:srgbClr val="0000FF"/>
                </a:solidFill>
                <a:latin typeface="Comic Sans MS" panose="030F0702030302020204" pitchFamily="66" charset="0"/>
              </a:rPr>
              <a:t>record and display</a:t>
            </a:r>
            <a:r>
              <a:rPr lang="en-US" altLang="en-US">
                <a:solidFill>
                  <a:srgbClr val="0000FF"/>
                </a:solidFill>
                <a:latin typeface="Comic Sans MS" panose="030F0702030302020204" pitchFamily="66" charset="0"/>
              </a:rPr>
              <a:t> your results</a:t>
            </a:r>
            <a:endParaRPr lang="en-GB" altLang="en-US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pic>
        <p:nvPicPr>
          <p:cNvPr id="19460" name="Picture 5" descr="smily-face">
            <a:hlinkClick r:id="rId2"/>
            <a:extLst>
              <a:ext uri="{FF2B5EF4-FFF2-40B4-BE49-F238E27FC236}">
                <a16:creationId xmlns:a16="http://schemas.microsoft.com/office/drawing/2014/main" id="{815668D8-A03C-4DC1-8374-6963C2014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"/>
            <a:ext cx="8191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6" descr="smily-face">
            <a:hlinkClick r:id="rId2"/>
            <a:extLst>
              <a:ext uri="{FF2B5EF4-FFF2-40B4-BE49-F238E27FC236}">
                <a16:creationId xmlns:a16="http://schemas.microsoft.com/office/drawing/2014/main" id="{41D61B2E-CBD6-4668-8D47-C3957C901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04800"/>
            <a:ext cx="8191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B0FB0E15-729B-488B-9E58-B3201CD2F7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0000FF"/>
                </a:solidFill>
                <a:latin typeface="Comic Sans MS" panose="030F0702030302020204" pitchFamily="66" charset="0"/>
              </a:rPr>
              <a:t>How fast are your reflexes??</a:t>
            </a:r>
            <a:endParaRPr lang="en-GB" altLang="en-US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C88330CD-4011-451B-B4EE-F78862FEF9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b="1">
                <a:latin typeface="Comic Sans MS" panose="030F0702030302020204" pitchFamily="66" charset="0"/>
              </a:rPr>
              <a:t>How can we measure our reflexes?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 b="1">
              <a:latin typeface="Comic Sans MS" panose="030F0702030302020204" pitchFamily="66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b="1">
                <a:latin typeface="Comic Sans MS" panose="030F0702030302020204" pitchFamily="66" charset="0"/>
              </a:rPr>
              <a:t>Practical experiment….Using a ruler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800" b="1">
              <a:latin typeface="Comic Sans MS" panose="030F0702030302020204" pitchFamily="66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1.Using a </a:t>
            </a:r>
            <a:r>
              <a:rPr lang="en-US" altLang="en-US" sz="2400" u="sng">
                <a:solidFill>
                  <a:srgbClr val="0000FF"/>
                </a:solidFill>
              </a:rPr>
              <a:t>ruler</a:t>
            </a:r>
            <a:r>
              <a:rPr lang="en-US" altLang="en-US" sz="2400"/>
              <a:t> you have to see </a:t>
            </a:r>
            <a:r>
              <a:rPr lang="en-US" altLang="en-US" sz="2400" u="sng">
                <a:solidFill>
                  <a:srgbClr val="0000FF"/>
                </a:solidFill>
              </a:rPr>
              <a:t>how quickly</a:t>
            </a:r>
            <a:r>
              <a:rPr lang="en-US" altLang="en-US" sz="2400"/>
              <a:t> you can catch it.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2. Each person will try </a:t>
            </a:r>
            <a:r>
              <a:rPr lang="en-US" altLang="en-US" sz="2400" u="sng">
                <a:solidFill>
                  <a:srgbClr val="0000FF"/>
                </a:solidFill>
              </a:rPr>
              <a:t>three times</a:t>
            </a:r>
            <a:r>
              <a:rPr lang="en-US" altLang="en-US" sz="2400"/>
              <a:t> and record their results in a table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3. </a:t>
            </a:r>
            <a:r>
              <a:rPr lang="en-US" altLang="en-US" sz="2400" b="1" u="sng">
                <a:solidFill>
                  <a:srgbClr val="FF3399"/>
                </a:solidFill>
              </a:rPr>
              <a:t>We will then collect the class data and find out who has the fastest reflexes!!!</a:t>
            </a:r>
            <a:endParaRPr lang="en-GB" altLang="en-US" sz="2400" b="1" u="sng">
              <a:solidFill>
                <a:srgbClr val="FF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1" descr="touchingfire">
            <a:extLst>
              <a:ext uri="{FF2B5EF4-FFF2-40B4-BE49-F238E27FC236}">
                <a16:creationId xmlns:a16="http://schemas.microsoft.com/office/drawing/2014/main" id="{09B0B912-6546-4875-BFB8-BAECBED62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7200"/>
            <a:ext cx="25146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14" descr="25107517">
            <a:extLst>
              <a:ext uri="{FF2B5EF4-FFF2-40B4-BE49-F238E27FC236}">
                <a16:creationId xmlns:a16="http://schemas.microsoft.com/office/drawing/2014/main" id="{A7607BCD-524C-4704-BB09-2F3047ADA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313" y="1676400"/>
            <a:ext cx="2325687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16" descr="eye">
            <a:extLst>
              <a:ext uri="{FF2B5EF4-FFF2-40B4-BE49-F238E27FC236}">
                <a16:creationId xmlns:a16="http://schemas.microsoft.com/office/drawing/2014/main" id="{5CC5376F-69E2-4577-A5C3-10C3C14B9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316413"/>
            <a:ext cx="3505200" cy="217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18" descr="sour-lemon-eating-225_tcm18-94143">
            <a:extLst>
              <a:ext uri="{FF2B5EF4-FFF2-40B4-BE49-F238E27FC236}">
                <a16:creationId xmlns:a16="http://schemas.microsoft.com/office/drawing/2014/main" id="{731111BB-52A4-4262-B4B8-5C744AD0F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438400"/>
            <a:ext cx="2143125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WordArt 19">
            <a:extLst>
              <a:ext uri="{FF2B5EF4-FFF2-40B4-BE49-F238E27FC236}">
                <a16:creationId xmlns:a16="http://schemas.microsoft.com/office/drawing/2014/main" id="{B88C43A6-3194-4898-B5EC-E54FCB12D997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352800" y="304800"/>
            <a:ext cx="5486400" cy="19558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5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Comic Sans MS" panose="030F0702030302020204" pitchFamily="66" charset="0"/>
              </a:rPr>
              <a:t>What would happen next?</a:t>
            </a:r>
          </a:p>
        </p:txBody>
      </p:sp>
      <p:pic>
        <p:nvPicPr>
          <p:cNvPr id="3079" name="Picture 22">
            <a:extLst>
              <a:ext uri="{FF2B5EF4-FFF2-40B4-BE49-F238E27FC236}">
                <a16:creationId xmlns:a16="http://schemas.microsoft.com/office/drawing/2014/main" id="{E7DFD92D-5889-4F1D-8BBB-70ADCC3FD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419600"/>
            <a:ext cx="270510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23">
            <a:extLst>
              <a:ext uri="{FF2B5EF4-FFF2-40B4-BE49-F238E27FC236}">
                <a16:creationId xmlns:a16="http://schemas.microsoft.com/office/drawing/2014/main" id="{5619813B-0460-4BFA-8ECC-145E9FD2B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562600"/>
            <a:ext cx="55626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131" name="Text Box 195">
            <a:extLst>
              <a:ext uri="{FF2B5EF4-FFF2-40B4-BE49-F238E27FC236}">
                <a16:creationId xmlns:a16="http://schemas.microsoft.com/office/drawing/2014/main" id="{21FD0C08-500F-455D-AFFE-B6A2E78C8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638800"/>
            <a:ext cx="5562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FF9900"/>
                </a:solidFill>
              </a:rPr>
              <a:t>NOTE : To work out the average you add all the result up, then divide by three…….EASY!!</a:t>
            </a:r>
            <a:endParaRPr lang="en-GB" altLang="en-US" b="1">
              <a:solidFill>
                <a:srgbClr val="FF9900"/>
              </a:solidFill>
            </a:endParaRPr>
          </a:p>
        </p:txBody>
      </p:sp>
      <p:graphicFrame>
        <p:nvGraphicFramePr>
          <p:cNvPr id="40132" name="Group 196">
            <a:extLst>
              <a:ext uri="{FF2B5EF4-FFF2-40B4-BE49-F238E27FC236}">
                <a16:creationId xmlns:a16="http://schemas.microsoft.com/office/drawing/2014/main" id="{3E57B3FA-C60D-4879-A785-E8BA5371027C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2286000"/>
          <a:ext cx="5334000" cy="2921001"/>
        </p:xfrm>
        <a:graphic>
          <a:graphicData uri="http://schemas.openxmlformats.org/drawingml/2006/table">
            <a:tbl>
              <a:tblPr/>
              <a:tblGrid>
                <a:gridCol w="969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9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99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95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Result 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Result 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Result 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Average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2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2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534" name="WordArt 222">
            <a:extLst>
              <a:ext uri="{FF2B5EF4-FFF2-40B4-BE49-F238E27FC236}">
                <a16:creationId xmlns:a16="http://schemas.microsoft.com/office/drawing/2014/main" id="{8D3571C4-B93E-4D23-B1A8-04BDD602FA5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971800" y="304800"/>
            <a:ext cx="3276600" cy="11811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Haettenschweiler" panose="020B0706040902060204" pitchFamily="34" charset="0"/>
              </a:rPr>
              <a:t>Results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0">
            <a:extLst>
              <a:ext uri="{FF2B5EF4-FFF2-40B4-BE49-F238E27FC236}">
                <a16:creationId xmlns:a16="http://schemas.microsoft.com/office/drawing/2014/main" id="{8935C341-E6D2-4467-90D1-AAC058D47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895600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42027" name="Group 43">
            <a:extLst>
              <a:ext uri="{FF2B5EF4-FFF2-40B4-BE49-F238E27FC236}">
                <a16:creationId xmlns:a16="http://schemas.microsoft.com/office/drawing/2014/main" id="{BB8B0CB9-2039-4813-A63A-040ACEE75799}"/>
              </a:ext>
            </a:extLst>
          </p:cNvPr>
          <p:cNvGraphicFramePr>
            <a:graphicFrameLocks noGrp="1"/>
          </p:cNvGraphicFramePr>
          <p:nvPr/>
        </p:nvGraphicFramePr>
        <p:xfrm>
          <a:off x="762000" y="1447800"/>
          <a:ext cx="3352800" cy="5090052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447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Average reflex (cm)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Liz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Becky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Jon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0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Liam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0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Lewis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0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Mat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0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Sophie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0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2563" name="WordArt 38">
            <a:extLst>
              <a:ext uri="{FF2B5EF4-FFF2-40B4-BE49-F238E27FC236}">
                <a16:creationId xmlns:a16="http://schemas.microsoft.com/office/drawing/2014/main" id="{BEF2E8E8-4430-4F37-9B07-A66BFD4AD7D7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914400" y="381000"/>
            <a:ext cx="7191375" cy="6381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Comic Sans MS" panose="030F0702030302020204" pitchFamily="66" charset="0"/>
              </a:rPr>
              <a:t>Who is the fastest - Class results</a:t>
            </a:r>
          </a:p>
        </p:txBody>
      </p:sp>
      <p:grpSp>
        <p:nvGrpSpPr>
          <p:cNvPr id="2" name="Group 46">
            <a:extLst>
              <a:ext uri="{FF2B5EF4-FFF2-40B4-BE49-F238E27FC236}">
                <a16:creationId xmlns:a16="http://schemas.microsoft.com/office/drawing/2014/main" id="{481E358D-860B-4ED5-96FC-BC384F71FC82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1676400"/>
            <a:ext cx="3429000" cy="777875"/>
            <a:chOff x="3024" y="1056"/>
            <a:chExt cx="2160" cy="490"/>
          </a:xfrm>
        </p:grpSpPr>
        <p:sp>
          <p:nvSpPr>
            <p:cNvPr id="22586" name="Rectangle 45">
              <a:extLst>
                <a:ext uri="{FF2B5EF4-FFF2-40B4-BE49-F238E27FC236}">
                  <a16:creationId xmlns:a16="http://schemas.microsoft.com/office/drawing/2014/main" id="{15A7BD94-16FD-4E81-8413-34C59CEDA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056"/>
              <a:ext cx="2016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87" name="Text Box 44">
              <a:extLst>
                <a:ext uri="{FF2B5EF4-FFF2-40B4-BE49-F238E27FC236}">
                  <a16:creationId xmlns:a16="http://schemas.microsoft.com/office/drawing/2014/main" id="{41DEB5F1-965C-4B5C-A2C2-6F41A89410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1104"/>
              <a:ext cx="216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>
                  <a:solidFill>
                    <a:srgbClr val="FF9900"/>
                  </a:solidFill>
                  <a:latin typeface="Comic Sans MS" panose="030F0702030302020204" pitchFamily="66" charset="0"/>
                </a:rPr>
                <a:t>How else can we display our results?</a:t>
              </a:r>
              <a:endParaRPr lang="en-GB" altLang="en-US" sz="2000">
                <a:solidFill>
                  <a:srgbClr val="FF9900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42032" name="Line 48">
            <a:extLst>
              <a:ext uri="{FF2B5EF4-FFF2-40B4-BE49-F238E27FC236}">
                <a16:creationId xmlns:a16="http://schemas.microsoft.com/office/drawing/2014/main" id="{FCB033D1-0537-4428-8E22-03FFBC2335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7400" y="24384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3" name="Text Box 49">
            <a:extLst>
              <a:ext uri="{FF2B5EF4-FFF2-40B4-BE49-F238E27FC236}">
                <a16:creationId xmlns:a16="http://schemas.microsoft.com/office/drawing/2014/main" id="{DEAD488D-3886-46B1-99B1-14E2EDA98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895600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FF9900"/>
                </a:solidFill>
              </a:rPr>
              <a:t>Graph</a:t>
            </a:r>
            <a:endParaRPr lang="en-GB" altLang="en-US" sz="2000">
              <a:solidFill>
                <a:srgbClr val="FF9900"/>
              </a:solidFill>
            </a:endParaRPr>
          </a:p>
        </p:txBody>
      </p:sp>
      <p:grpSp>
        <p:nvGrpSpPr>
          <p:cNvPr id="3" name="Group 74">
            <a:extLst>
              <a:ext uri="{FF2B5EF4-FFF2-40B4-BE49-F238E27FC236}">
                <a16:creationId xmlns:a16="http://schemas.microsoft.com/office/drawing/2014/main" id="{254516AA-C0F3-4E8E-9D22-98284131C85C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3581400"/>
            <a:ext cx="3429000" cy="3109913"/>
            <a:chOff x="2832" y="2256"/>
            <a:chExt cx="2160" cy="1959"/>
          </a:xfrm>
        </p:grpSpPr>
        <p:sp>
          <p:nvSpPr>
            <p:cNvPr id="22571" name="Line 53">
              <a:extLst>
                <a:ext uri="{FF2B5EF4-FFF2-40B4-BE49-F238E27FC236}">
                  <a16:creationId xmlns:a16="http://schemas.microsoft.com/office/drawing/2014/main" id="{59F6BAC7-F914-489C-AC6E-A52BB2E783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256"/>
              <a:ext cx="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2" name="Line 54">
              <a:extLst>
                <a:ext uri="{FF2B5EF4-FFF2-40B4-BE49-F238E27FC236}">
                  <a16:creationId xmlns:a16="http://schemas.microsoft.com/office/drawing/2014/main" id="{F98B315E-F9EB-4877-AF9A-78705651B8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4080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3" name="Line 55">
              <a:extLst>
                <a:ext uri="{FF2B5EF4-FFF2-40B4-BE49-F238E27FC236}">
                  <a16:creationId xmlns:a16="http://schemas.microsoft.com/office/drawing/2014/main" id="{E65FE859-C46F-471C-AEE3-3A8897DEC0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40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4" name="Line 56">
              <a:extLst>
                <a:ext uri="{FF2B5EF4-FFF2-40B4-BE49-F238E27FC236}">
                  <a16:creationId xmlns:a16="http://schemas.microsoft.com/office/drawing/2014/main" id="{B8F9F35D-8D0C-4C84-AE59-B3E9FACF80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40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5" name="Line 57">
              <a:extLst>
                <a:ext uri="{FF2B5EF4-FFF2-40B4-BE49-F238E27FC236}">
                  <a16:creationId xmlns:a16="http://schemas.microsoft.com/office/drawing/2014/main" id="{F005765D-F067-4425-BC68-45FDA01B24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40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6" name="Line 58">
              <a:extLst>
                <a:ext uri="{FF2B5EF4-FFF2-40B4-BE49-F238E27FC236}">
                  <a16:creationId xmlns:a16="http://schemas.microsoft.com/office/drawing/2014/main" id="{CA6DC2AA-E92F-4027-82E8-118B6AA766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40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7" name="Line 60">
              <a:extLst>
                <a:ext uri="{FF2B5EF4-FFF2-40B4-BE49-F238E27FC236}">
                  <a16:creationId xmlns:a16="http://schemas.microsoft.com/office/drawing/2014/main" id="{769C1598-FBEE-4698-A54F-1D40517262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38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8" name="Line 61">
              <a:extLst>
                <a:ext uri="{FF2B5EF4-FFF2-40B4-BE49-F238E27FC236}">
                  <a16:creationId xmlns:a16="http://schemas.microsoft.com/office/drawing/2014/main" id="{A46556C0-DAA2-4CB4-A988-3A376BDA4B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350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9" name="Line 62">
              <a:extLst>
                <a:ext uri="{FF2B5EF4-FFF2-40B4-BE49-F238E27FC236}">
                  <a16:creationId xmlns:a16="http://schemas.microsoft.com/office/drawing/2014/main" id="{2E1460EC-AEF3-4384-A5C9-9F4AAD3101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8" y="32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80" name="Line 63">
              <a:extLst>
                <a:ext uri="{FF2B5EF4-FFF2-40B4-BE49-F238E27FC236}">
                  <a16:creationId xmlns:a16="http://schemas.microsoft.com/office/drawing/2014/main" id="{B960BEA3-EAC9-4108-A4A7-BD6B38A04F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8" y="292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81" name="Rectangle 64">
              <a:extLst>
                <a:ext uri="{FF2B5EF4-FFF2-40B4-BE49-F238E27FC236}">
                  <a16:creationId xmlns:a16="http://schemas.microsoft.com/office/drawing/2014/main" id="{F5CED9F8-69F5-4EFE-9E1C-B683BA8EA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648"/>
              <a:ext cx="336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82" name="Rectangle 65">
              <a:extLst>
                <a:ext uri="{FF2B5EF4-FFF2-40B4-BE49-F238E27FC236}">
                  <a16:creationId xmlns:a16="http://schemas.microsoft.com/office/drawing/2014/main" id="{BB3AB3FF-AE5D-4F86-A526-07EE7B384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880"/>
              <a:ext cx="336" cy="1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83" name="Rectangle 66">
              <a:extLst>
                <a:ext uri="{FF2B5EF4-FFF2-40B4-BE49-F238E27FC236}">
                  <a16:creationId xmlns:a16="http://schemas.microsoft.com/office/drawing/2014/main" id="{3D27AEE8-1A8C-4979-B01C-C4AFD2F58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456"/>
              <a:ext cx="288" cy="62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84" name="Rectangle 67">
              <a:extLst>
                <a:ext uri="{FF2B5EF4-FFF2-40B4-BE49-F238E27FC236}">
                  <a16:creationId xmlns:a16="http://schemas.microsoft.com/office/drawing/2014/main" id="{3448ED1E-936E-4476-960B-B3148C064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744"/>
              <a:ext cx="240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85" name="Text Box 69">
              <a:extLst>
                <a:ext uri="{FF2B5EF4-FFF2-40B4-BE49-F238E27FC236}">
                  <a16:creationId xmlns:a16="http://schemas.microsoft.com/office/drawing/2014/main" id="{8DF896A1-6456-42E9-B2D2-8E20F62C6E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3984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0</a:t>
              </a:r>
              <a:endParaRPr lang="en-GB" altLang="en-US"/>
            </a:p>
          </p:txBody>
        </p:sp>
      </p:grpSp>
      <p:grpSp>
        <p:nvGrpSpPr>
          <p:cNvPr id="4" name="Group 73">
            <a:extLst>
              <a:ext uri="{FF2B5EF4-FFF2-40B4-BE49-F238E27FC236}">
                <a16:creationId xmlns:a16="http://schemas.microsoft.com/office/drawing/2014/main" id="{2222FC61-A1AE-4EB5-903B-C84ED54363F1}"/>
              </a:ext>
            </a:extLst>
          </p:cNvPr>
          <p:cNvGrpSpPr>
            <a:grpSpLocks/>
          </p:cNvGrpSpPr>
          <p:nvPr/>
        </p:nvGrpSpPr>
        <p:grpSpPr bwMode="auto">
          <a:xfrm>
            <a:off x="7162800" y="3733800"/>
            <a:ext cx="1524000" cy="1219200"/>
            <a:chOff x="4608" y="2016"/>
            <a:chExt cx="960" cy="768"/>
          </a:xfrm>
        </p:grpSpPr>
        <p:sp>
          <p:nvSpPr>
            <p:cNvPr id="22569" name="Rectangle 72">
              <a:extLst>
                <a:ext uri="{FF2B5EF4-FFF2-40B4-BE49-F238E27FC236}">
                  <a16:creationId xmlns:a16="http://schemas.microsoft.com/office/drawing/2014/main" id="{DDF02899-8982-4F2E-9D33-B2B7FA30D3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016"/>
              <a:ext cx="960" cy="7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70" name="Text Box 71">
              <a:extLst>
                <a:ext uri="{FF2B5EF4-FFF2-40B4-BE49-F238E27FC236}">
                  <a16:creationId xmlns:a16="http://schemas.microsoft.com/office/drawing/2014/main" id="{89704238-2E68-4386-B08A-D442B32457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016"/>
              <a:ext cx="912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 u="sng">
                  <a:solidFill>
                    <a:srgbClr val="FF9900"/>
                  </a:solidFill>
                </a:rPr>
                <a:t>Remember </a:t>
              </a:r>
              <a:r>
                <a:rPr lang="en-US" altLang="en-US">
                  <a:solidFill>
                    <a:srgbClr val="FF9900"/>
                  </a:solidFill>
                </a:rPr>
                <a:t>Title, 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rgbClr val="FF9900"/>
                  </a:solidFill>
                </a:rPr>
                <a:t>label axis</a:t>
              </a:r>
              <a:r>
                <a:rPr lang="en-US" altLang="en-US"/>
                <a:t>, </a:t>
              </a:r>
              <a:endParaRPr lang="en-GB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2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2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3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D5ADA58D-6C7C-480D-AC5F-F618849F40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Learning objectives</a:t>
            </a:r>
            <a:endParaRPr lang="en-GB" altLang="en-US">
              <a:latin typeface="Comic Sans MS" panose="030F0702030302020204" pitchFamily="66" charset="0"/>
            </a:endParaRP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8885429B-D82E-4B73-947E-586D6309AF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382000" cy="3200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>
                <a:solidFill>
                  <a:srgbClr val="0000FF"/>
                </a:solidFill>
                <a:latin typeface="Comic Sans MS" panose="030F0702030302020204" pitchFamily="66" charset="0"/>
              </a:rPr>
              <a:t>Know you can….</a:t>
            </a:r>
          </a:p>
          <a:p>
            <a:pPr eaLnBrk="1" hangingPunct="1"/>
            <a:endParaRPr lang="en-US" altLang="en-US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eaLnBrk="1" hangingPunct="1"/>
            <a:r>
              <a:rPr lang="en-US" altLang="en-US" u="sng">
                <a:solidFill>
                  <a:srgbClr val="0000FF"/>
                </a:solidFill>
                <a:latin typeface="Comic Sans MS" panose="030F0702030302020204" pitchFamily="66" charset="0"/>
              </a:rPr>
              <a:t>Test and measure</a:t>
            </a:r>
            <a:r>
              <a:rPr lang="en-US" altLang="en-US">
                <a:solidFill>
                  <a:srgbClr val="0000FF"/>
                </a:solidFill>
                <a:latin typeface="Comic Sans MS" panose="030F0702030302020204" pitchFamily="66" charset="0"/>
              </a:rPr>
              <a:t> your own reflexes</a:t>
            </a:r>
          </a:p>
          <a:p>
            <a:pPr eaLnBrk="1" hangingPunct="1"/>
            <a:endParaRPr lang="en-US" altLang="en-US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eaLnBrk="1" hangingPunct="1"/>
            <a:r>
              <a:rPr lang="en-US" altLang="en-US">
                <a:solidFill>
                  <a:srgbClr val="0000FF"/>
                </a:solidFill>
                <a:latin typeface="Comic Sans MS" panose="030F0702030302020204" pitchFamily="66" charset="0"/>
              </a:rPr>
              <a:t>And </a:t>
            </a:r>
            <a:r>
              <a:rPr lang="en-US" altLang="en-US" u="sng">
                <a:solidFill>
                  <a:srgbClr val="0000FF"/>
                </a:solidFill>
                <a:latin typeface="Comic Sans MS" panose="030F0702030302020204" pitchFamily="66" charset="0"/>
              </a:rPr>
              <a:t>record and display</a:t>
            </a:r>
            <a:r>
              <a:rPr lang="en-US" altLang="en-US">
                <a:solidFill>
                  <a:srgbClr val="0000FF"/>
                </a:solidFill>
                <a:latin typeface="Comic Sans MS" panose="030F0702030302020204" pitchFamily="66" charset="0"/>
              </a:rPr>
              <a:t> your results</a:t>
            </a:r>
          </a:p>
          <a:p>
            <a:pPr eaLnBrk="1" hangingPunct="1"/>
            <a:endParaRPr lang="en-US" altLang="en-US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algn="ctr" eaLnBrk="1" hangingPunct="1">
              <a:buFontTx/>
              <a:buNone/>
            </a:pPr>
            <a:endParaRPr lang="en-GB" altLang="en-US">
              <a:solidFill>
                <a:srgbClr val="FF3399"/>
              </a:solidFill>
              <a:latin typeface="Comic Sans MS" panose="030F0702030302020204" pitchFamily="66" charset="0"/>
            </a:endParaRPr>
          </a:p>
        </p:txBody>
      </p:sp>
      <p:pic>
        <p:nvPicPr>
          <p:cNvPr id="23556" name="Picture 4" descr="smily-face">
            <a:hlinkClick r:id="rId2"/>
            <a:extLst>
              <a:ext uri="{FF2B5EF4-FFF2-40B4-BE49-F238E27FC236}">
                <a16:creationId xmlns:a16="http://schemas.microsoft.com/office/drawing/2014/main" id="{43E58C45-1D6A-4792-87D5-B3D020BDB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"/>
            <a:ext cx="8191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5" descr="smily-face">
            <a:hlinkClick r:id="rId2"/>
            <a:extLst>
              <a:ext uri="{FF2B5EF4-FFF2-40B4-BE49-F238E27FC236}">
                <a16:creationId xmlns:a16="http://schemas.microsoft.com/office/drawing/2014/main" id="{7ACCA14B-44F5-4134-B351-5638EB3F6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04800"/>
            <a:ext cx="8191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4" name="Text Box 6">
            <a:extLst>
              <a:ext uri="{FF2B5EF4-FFF2-40B4-BE49-F238E27FC236}">
                <a16:creationId xmlns:a16="http://schemas.microsoft.com/office/drawing/2014/main" id="{538D76F1-D308-40F8-8053-18D0A5504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105400"/>
            <a:ext cx="457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b="1">
                <a:solidFill>
                  <a:srgbClr val="FF3399"/>
                </a:solidFill>
                <a:latin typeface="Comic Sans MS" panose="030F0702030302020204" pitchFamily="66" charset="0"/>
              </a:rPr>
              <a:t>WELL DONE 11E</a:t>
            </a:r>
            <a:endParaRPr lang="en-GB" altLang="en-US" sz="3200" b="1">
              <a:solidFill>
                <a:srgbClr val="FF3399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C 0.008 0.01065  0.017 0.02131  0.021 0.03463  C 0.025 0.04928  0.027 0.06659  0.029 0.0839  C 0.031 0.10122  0.029 0.11587  0.027 0.13185  C 0.025 0.1465  0.022 0.16248  0.015 0.1758  C 0.009 0.18911  -0.001 0.19977  -0.012 0.20776  C -0.022 0.21575  -0.034 0.22108  -0.046 0.22374  C -0.058 0.2264  -0.07 0.2264  -0.081 0.22374  C -0.093 0.22108  -0.104 0.21442  -0.113 0.20376  C -0.122 0.19444  -0.13 0.18246  -0.134 0.16781  C -0.139 0.15449  -0.141 0.13584  -0.141 0.12119  C -0.142 0.10654  -0.141 0.08923  -0.136 0.07458  C -0.131 0.06126  -0.122 0.05061  -0.11 0.04528  C -0.098 0.04129  -0.086 0.04661  -0.078 0.05594  C -0.071 0.06526  -0.066 0.07991  -0.065 0.09722  C -0.065 0.11453  -0.066 0.13052  -0.071 0.14383  C -0.076 0.15715  -0.075 0.15982  -0.095 0.17713  C -0.113 0.19577  -0.131 0.19045  -0.142 0.19178  C -0.153 0.19178  -0.162 0.18645  -0.173 0.18112  C -0.185 0.17446  -0.195 0.16248  -0.202 0.15182  C -0.209 0.14117  -0.212 0.12785  -0.216 0.10654  C -0.219 0.08523  -0.219 0.07458  -0.219 0.0586  C -0.219 0.04262  -0.219 0.02664  -0.219 0.01065  E" pathEditMode="relative" ptsTypes="">
                                      <p:cBhvr>
                                        <p:cTn id="6" dur="20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C 0.012 -0.02397  0.033 -0.0586  0.058 -0.0586  C 0.095 -0.0586  0.125 -0.02264  0.125 0.02264  C 0.125 0.03729  0.122 0.05061  0.116 0.06259  C 0.117 0.06259  0 0.24239  0 0.24372  C 0 0.24239  -0.117 0.06259  -0.116 0.06259  C -0.122 0.05061  -0.125 0.03729  -0.125 0.02264  C -0.125 -0.02264  -0.095 -0.0586  -0.057 -0.0586  C -0.033 -0.0586  -0.012 -0.02397  0 0  Z" pathEditMode="relative" ptsTypes="">
                                      <p:cBhvr>
                                        <p:cTn id="10" dur="20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4" grpId="0"/>
      <p:bldP spid="43014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141" name="Group 181">
            <a:extLst>
              <a:ext uri="{FF2B5EF4-FFF2-40B4-BE49-F238E27FC236}">
                <a16:creationId xmlns:a16="http://schemas.microsoft.com/office/drawing/2014/main" id="{FD3F5584-CF86-4307-BB88-6392C7EF2611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381000"/>
          <a:ext cx="4191000" cy="22352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Result 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Result 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Result 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Average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2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1142" name="Group 182">
            <a:extLst>
              <a:ext uri="{FF2B5EF4-FFF2-40B4-BE49-F238E27FC236}">
                <a16:creationId xmlns:a16="http://schemas.microsoft.com/office/drawing/2014/main" id="{0E65D0A3-8103-457A-AC17-A8FB84EB8F7F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3810000"/>
          <a:ext cx="4191000" cy="22352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Result 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Result 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Result 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Average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2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1168" name="Group 208">
            <a:extLst>
              <a:ext uri="{FF2B5EF4-FFF2-40B4-BE49-F238E27FC236}">
                <a16:creationId xmlns:a16="http://schemas.microsoft.com/office/drawing/2014/main" id="{E9C209AF-BF77-48DF-B32D-8F3F24CC4639}"/>
              </a:ext>
            </a:extLst>
          </p:cNvPr>
          <p:cNvGraphicFramePr>
            <a:graphicFrameLocks noGrp="1"/>
          </p:cNvGraphicFramePr>
          <p:nvPr/>
        </p:nvGraphicFramePr>
        <p:xfrm>
          <a:off x="4724400" y="381000"/>
          <a:ext cx="4191000" cy="22352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Result 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Result 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Result 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Average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2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1194" name="Group 234">
            <a:extLst>
              <a:ext uri="{FF2B5EF4-FFF2-40B4-BE49-F238E27FC236}">
                <a16:creationId xmlns:a16="http://schemas.microsoft.com/office/drawing/2014/main" id="{3EAC4952-A674-461C-ADB0-517661BF2516}"/>
              </a:ext>
            </a:extLst>
          </p:cNvPr>
          <p:cNvGraphicFramePr>
            <a:graphicFrameLocks noGrp="1"/>
          </p:cNvGraphicFramePr>
          <p:nvPr/>
        </p:nvGraphicFramePr>
        <p:xfrm>
          <a:off x="4724400" y="3886200"/>
          <a:ext cx="4191000" cy="22352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Result 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Result 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Result 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Average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2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692">
            <a:extLst>
              <a:ext uri="{FF2B5EF4-FFF2-40B4-BE49-F238E27FC236}">
                <a16:creationId xmlns:a16="http://schemas.microsoft.com/office/drawing/2014/main" id="{ABA62F8C-85DC-401C-B251-90895EED0BBE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381000"/>
            <a:ext cx="3886200" cy="5954713"/>
            <a:chOff x="144" y="0"/>
            <a:chExt cx="2640" cy="2865"/>
          </a:xfrm>
        </p:grpSpPr>
        <p:sp>
          <p:nvSpPr>
            <p:cNvPr id="25698" name="Text Box 593">
              <a:extLst>
                <a:ext uri="{FF2B5EF4-FFF2-40B4-BE49-F238E27FC236}">
                  <a16:creationId xmlns:a16="http://schemas.microsoft.com/office/drawing/2014/main" id="{378392B7-F17F-4767-900B-8AE3274F2D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0"/>
              <a:ext cx="528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/>
                <a:t>Title</a:t>
              </a:r>
              <a:endParaRPr lang="en-GB" altLang="en-US"/>
            </a:p>
          </p:txBody>
        </p:sp>
        <p:sp>
          <p:nvSpPr>
            <p:cNvPr id="25699" name="Rectangle 144">
              <a:extLst>
                <a:ext uri="{FF2B5EF4-FFF2-40B4-BE49-F238E27FC236}">
                  <a16:creationId xmlns:a16="http://schemas.microsoft.com/office/drawing/2014/main" id="{3D9EF6C0-FA3E-4E86-8867-CC638DFC0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" y="2216"/>
              <a:ext cx="264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" hangingPunct="1"/>
              <a:r>
                <a:rPr lang="en-GB" altLang="en-US" sz="1000"/>
                <a:t> </a:t>
              </a:r>
              <a:endParaRPr lang="en-GB" altLang="en-US"/>
            </a:p>
          </p:txBody>
        </p:sp>
        <p:sp>
          <p:nvSpPr>
            <p:cNvPr id="25700" name="Rectangle 143">
              <a:extLst>
                <a:ext uri="{FF2B5EF4-FFF2-40B4-BE49-F238E27FC236}">
                  <a16:creationId xmlns:a16="http://schemas.microsoft.com/office/drawing/2014/main" id="{759B0478-E5D5-4DF1-8BAE-1DFD08D69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2216"/>
              <a:ext cx="263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" hangingPunct="1"/>
              <a:r>
                <a:rPr lang="en-GB" altLang="en-US" sz="1000"/>
                <a:t> </a:t>
              </a:r>
              <a:endParaRPr lang="en-GB" altLang="en-US"/>
            </a:p>
          </p:txBody>
        </p:sp>
        <p:sp>
          <p:nvSpPr>
            <p:cNvPr id="25701" name="Rectangle 142">
              <a:extLst>
                <a:ext uri="{FF2B5EF4-FFF2-40B4-BE49-F238E27FC236}">
                  <a16:creationId xmlns:a16="http://schemas.microsoft.com/office/drawing/2014/main" id="{CE7B3B3E-F48A-4644-8C93-84775A2EA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3" y="2216"/>
              <a:ext cx="264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" hangingPunct="1"/>
              <a:r>
                <a:rPr lang="en-GB" altLang="en-US" sz="1000"/>
                <a:t> </a:t>
              </a:r>
              <a:endParaRPr lang="en-GB" altLang="en-US"/>
            </a:p>
          </p:txBody>
        </p:sp>
        <p:sp>
          <p:nvSpPr>
            <p:cNvPr id="25702" name="Rectangle 141">
              <a:extLst>
                <a:ext uri="{FF2B5EF4-FFF2-40B4-BE49-F238E27FC236}">
                  <a16:creationId xmlns:a16="http://schemas.microsoft.com/office/drawing/2014/main" id="{98DA57E6-668B-4244-BA1D-70039A7B6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0" y="2216"/>
              <a:ext cx="263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" hangingPunct="1"/>
              <a:r>
                <a:rPr lang="en-GB" altLang="en-US" sz="1000"/>
                <a:t> </a:t>
              </a:r>
              <a:endParaRPr lang="en-GB" altLang="en-US"/>
            </a:p>
          </p:txBody>
        </p:sp>
        <p:sp>
          <p:nvSpPr>
            <p:cNvPr id="25703" name="Rectangle 140">
              <a:extLst>
                <a:ext uri="{FF2B5EF4-FFF2-40B4-BE49-F238E27FC236}">
                  <a16:creationId xmlns:a16="http://schemas.microsoft.com/office/drawing/2014/main" id="{950921BB-3CEC-4D6E-9CBD-5C04B2676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7" y="2216"/>
              <a:ext cx="273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" hangingPunct="1"/>
              <a:r>
                <a:rPr lang="en-GB" altLang="en-US" sz="1000"/>
                <a:t> </a:t>
              </a:r>
              <a:endParaRPr lang="en-GB" altLang="en-US"/>
            </a:p>
          </p:txBody>
        </p:sp>
        <p:sp>
          <p:nvSpPr>
            <p:cNvPr id="25704" name="Rectangle 139">
              <a:extLst>
                <a:ext uri="{FF2B5EF4-FFF2-40B4-BE49-F238E27FC236}">
                  <a16:creationId xmlns:a16="http://schemas.microsoft.com/office/drawing/2014/main" id="{CA73C4B0-9B9A-4C4D-BA38-EF33E3A5D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1" y="2216"/>
              <a:ext cx="246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" hangingPunct="1"/>
              <a:r>
                <a:rPr lang="en-GB" altLang="en-US" sz="1000"/>
                <a:t> </a:t>
              </a:r>
              <a:endParaRPr lang="en-GB" altLang="en-US"/>
            </a:p>
          </p:txBody>
        </p:sp>
        <p:sp>
          <p:nvSpPr>
            <p:cNvPr id="25705" name="Rectangle 138">
              <a:extLst>
                <a:ext uri="{FF2B5EF4-FFF2-40B4-BE49-F238E27FC236}">
                  <a16:creationId xmlns:a16="http://schemas.microsoft.com/office/drawing/2014/main" id="{D116D959-7792-46E5-B16E-F6152B83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" y="2216"/>
              <a:ext cx="255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" hangingPunct="1"/>
              <a:r>
                <a:rPr lang="en-GB" altLang="en-US" sz="1000"/>
                <a:t> </a:t>
              </a:r>
              <a:endParaRPr lang="en-GB" altLang="en-US"/>
            </a:p>
          </p:txBody>
        </p:sp>
        <p:sp>
          <p:nvSpPr>
            <p:cNvPr id="25706" name="Rectangle 137">
              <a:extLst>
                <a:ext uri="{FF2B5EF4-FFF2-40B4-BE49-F238E27FC236}">
                  <a16:creationId xmlns:a16="http://schemas.microsoft.com/office/drawing/2014/main" id="{9B1A91BB-A696-48BC-9453-CED60D087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" y="2216"/>
              <a:ext cx="263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" hangingPunct="1"/>
              <a:r>
                <a:rPr lang="en-GB" altLang="en-US" sz="1000"/>
                <a:t> </a:t>
              </a:r>
              <a:endParaRPr lang="en-GB" altLang="en-US"/>
            </a:p>
          </p:txBody>
        </p:sp>
        <p:sp>
          <p:nvSpPr>
            <p:cNvPr id="25707" name="Rectangle 136">
              <a:extLst>
                <a:ext uri="{FF2B5EF4-FFF2-40B4-BE49-F238E27FC236}">
                  <a16:creationId xmlns:a16="http://schemas.microsoft.com/office/drawing/2014/main" id="{E580E75D-A51B-42FB-A657-3A38B41D0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" y="2216"/>
              <a:ext cx="264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" hangingPunct="1"/>
              <a:r>
                <a:rPr lang="en-GB" altLang="en-US" sz="1000"/>
                <a:t> </a:t>
              </a:r>
              <a:endParaRPr lang="en-GB" altLang="en-US"/>
            </a:p>
          </p:txBody>
        </p:sp>
        <p:sp>
          <p:nvSpPr>
            <p:cNvPr id="25708" name="Rectangle 135">
              <a:extLst>
                <a:ext uri="{FF2B5EF4-FFF2-40B4-BE49-F238E27FC236}">
                  <a16:creationId xmlns:a16="http://schemas.microsoft.com/office/drawing/2014/main" id="{659BC173-E660-45BE-8AAF-9FB3F003F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216"/>
              <a:ext cx="237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 sz="2800"/>
            </a:p>
          </p:txBody>
        </p:sp>
        <p:sp>
          <p:nvSpPr>
            <p:cNvPr id="25709" name="Rectangle 134">
              <a:extLst>
                <a:ext uri="{FF2B5EF4-FFF2-40B4-BE49-F238E27FC236}">
                  <a16:creationId xmlns:a16="http://schemas.microsoft.com/office/drawing/2014/main" id="{C73C89B4-B1F1-49A8-AB5E-2E1BFE872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" y="1975"/>
              <a:ext cx="264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" hangingPunct="1"/>
              <a:r>
                <a:rPr lang="en-GB" altLang="en-US" sz="1000"/>
                <a:t> </a:t>
              </a:r>
              <a:endParaRPr lang="en-GB" altLang="en-US"/>
            </a:p>
          </p:txBody>
        </p:sp>
        <p:sp>
          <p:nvSpPr>
            <p:cNvPr id="25710" name="Rectangle 133">
              <a:extLst>
                <a:ext uri="{FF2B5EF4-FFF2-40B4-BE49-F238E27FC236}">
                  <a16:creationId xmlns:a16="http://schemas.microsoft.com/office/drawing/2014/main" id="{FE8FF094-D180-4564-9C9E-E7FCFC3B3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1975"/>
              <a:ext cx="263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" hangingPunct="1"/>
              <a:r>
                <a:rPr lang="en-GB" altLang="en-US" sz="1000"/>
                <a:t> </a:t>
              </a:r>
              <a:endParaRPr lang="en-GB" altLang="en-US"/>
            </a:p>
          </p:txBody>
        </p:sp>
        <p:sp>
          <p:nvSpPr>
            <p:cNvPr id="25711" name="Rectangle 132">
              <a:extLst>
                <a:ext uri="{FF2B5EF4-FFF2-40B4-BE49-F238E27FC236}">
                  <a16:creationId xmlns:a16="http://schemas.microsoft.com/office/drawing/2014/main" id="{9892F1F5-7A9E-430D-8341-84992196E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3" y="1975"/>
              <a:ext cx="264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" hangingPunct="1"/>
              <a:r>
                <a:rPr lang="en-GB" altLang="en-US" sz="1000"/>
                <a:t> </a:t>
              </a:r>
              <a:endParaRPr lang="en-GB" altLang="en-US"/>
            </a:p>
          </p:txBody>
        </p:sp>
        <p:sp>
          <p:nvSpPr>
            <p:cNvPr id="25712" name="Rectangle 131">
              <a:extLst>
                <a:ext uri="{FF2B5EF4-FFF2-40B4-BE49-F238E27FC236}">
                  <a16:creationId xmlns:a16="http://schemas.microsoft.com/office/drawing/2014/main" id="{5C587992-B54C-499B-A9E5-24AC49859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0" y="1975"/>
              <a:ext cx="263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" hangingPunct="1"/>
              <a:r>
                <a:rPr lang="en-GB" altLang="en-US" sz="1000"/>
                <a:t> </a:t>
              </a:r>
              <a:endParaRPr lang="en-GB" altLang="en-US"/>
            </a:p>
          </p:txBody>
        </p:sp>
        <p:sp>
          <p:nvSpPr>
            <p:cNvPr id="25713" name="Rectangle 130">
              <a:extLst>
                <a:ext uri="{FF2B5EF4-FFF2-40B4-BE49-F238E27FC236}">
                  <a16:creationId xmlns:a16="http://schemas.microsoft.com/office/drawing/2014/main" id="{1B2155A6-4A89-46FA-A4D7-F1738144C0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7" y="1975"/>
              <a:ext cx="273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" hangingPunct="1"/>
              <a:r>
                <a:rPr lang="en-GB" altLang="en-US" sz="1000"/>
                <a:t> </a:t>
              </a:r>
              <a:endParaRPr lang="en-GB" altLang="en-US"/>
            </a:p>
          </p:txBody>
        </p:sp>
        <p:sp>
          <p:nvSpPr>
            <p:cNvPr id="25714" name="Rectangle 129">
              <a:extLst>
                <a:ext uri="{FF2B5EF4-FFF2-40B4-BE49-F238E27FC236}">
                  <a16:creationId xmlns:a16="http://schemas.microsoft.com/office/drawing/2014/main" id="{C10A6FF4-7F9C-4FE2-BC58-0298A653A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1" y="1975"/>
              <a:ext cx="246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" hangingPunct="1"/>
              <a:r>
                <a:rPr lang="en-GB" altLang="en-US" sz="1000"/>
                <a:t> </a:t>
              </a:r>
              <a:endParaRPr lang="en-GB" altLang="en-US"/>
            </a:p>
          </p:txBody>
        </p:sp>
        <p:sp>
          <p:nvSpPr>
            <p:cNvPr id="25715" name="Rectangle 128">
              <a:extLst>
                <a:ext uri="{FF2B5EF4-FFF2-40B4-BE49-F238E27FC236}">
                  <a16:creationId xmlns:a16="http://schemas.microsoft.com/office/drawing/2014/main" id="{E9C3BE14-A7E1-4E2C-97F3-E6162F959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" y="1975"/>
              <a:ext cx="255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" hangingPunct="1"/>
              <a:r>
                <a:rPr lang="en-GB" altLang="en-US" sz="1000"/>
                <a:t> </a:t>
              </a:r>
              <a:endParaRPr lang="en-GB" altLang="en-US"/>
            </a:p>
          </p:txBody>
        </p:sp>
        <p:sp>
          <p:nvSpPr>
            <p:cNvPr id="25716" name="Rectangle 127">
              <a:extLst>
                <a:ext uri="{FF2B5EF4-FFF2-40B4-BE49-F238E27FC236}">
                  <a16:creationId xmlns:a16="http://schemas.microsoft.com/office/drawing/2014/main" id="{EE37B186-339D-4563-AD8B-7474B0A11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" y="1975"/>
              <a:ext cx="263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" hangingPunct="1"/>
              <a:r>
                <a:rPr lang="en-GB" altLang="en-US" sz="1000"/>
                <a:t> </a:t>
              </a:r>
              <a:endParaRPr lang="en-GB" altLang="en-US"/>
            </a:p>
          </p:txBody>
        </p:sp>
        <p:sp>
          <p:nvSpPr>
            <p:cNvPr id="25717" name="Rectangle 126">
              <a:extLst>
                <a:ext uri="{FF2B5EF4-FFF2-40B4-BE49-F238E27FC236}">
                  <a16:creationId xmlns:a16="http://schemas.microsoft.com/office/drawing/2014/main" id="{B5E6B399-F2BD-4907-90BC-5D87C98C9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" y="1975"/>
              <a:ext cx="264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" hangingPunct="1"/>
              <a:r>
                <a:rPr lang="en-GB" altLang="en-US" sz="1000"/>
                <a:t> </a:t>
              </a:r>
              <a:endParaRPr lang="en-GB" altLang="en-US"/>
            </a:p>
          </p:txBody>
        </p:sp>
        <p:sp>
          <p:nvSpPr>
            <p:cNvPr id="25718" name="Rectangle 125">
              <a:extLst>
                <a:ext uri="{FF2B5EF4-FFF2-40B4-BE49-F238E27FC236}">
                  <a16:creationId xmlns:a16="http://schemas.microsoft.com/office/drawing/2014/main" id="{9BFBF7E5-5CD2-4435-BE08-0942D4B9C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975"/>
              <a:ext cx="237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" hangingPunct="1"/>
              <a:r>
                <a:rPr lang="en-GB" altLang="en-US" sz="1000"/>
                <a:t> </a:t>
              </a:r>
              <a:endParaRPr lang="en-GB" altLang="en-US"/>
            </a:p>
          </p:txBody>
        </p:sp>
        <p:sp>
          <p:nvSpPr>
            <p:cNvPr id="25719" name="Rectangle 124">
              <a:extLst>
                <a:ext uri="{FF2B5EF4-FFF2-40B4-BE49-F238E27FC236}">
                  <a16:creationId xmlns:a16="http://schemas.microsoft.com/office/drawing/2014/main" id="{303535D5-3FD8-4BC2-B41D-87FAA44CB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" y="1647"/>
              <a:ext cx="264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 sz="2800"/>
            </a:p>
          </p:txBody>
        </p:sp>
        <p:sp>
          <p:nvSpPr>
            <p:cNvPr id="25720" name="Rectangle 123">
              <a:extLst>
                <a:ext uri="{FF2B5EF4-FFF2-40B4-BE49-F238E27FC236}">
                  <a16:creationId xmlns:a16="http://schemas.microsoft.com/office/drawing/2014/main" id="{4B84FD1E-A4E5-4D51-9007-6106087F2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1647"/>
              <a:ext cx="263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 sz="2800"/>
            </a:p>
          </p:txBody>
        </p:sp>
        <p:sp>
          <p:nvSpPr>
            <p:cNvPr id="25721" name="Rectangle 122">
              <a:extLst>
                <a:ext uri="{FF2B5EF4-FFF2-40B4-BE49-F238E27FC236}">
                  <a16:creationId xmlns:a16="http://schemas.microsoft.com/office/drawing/2014/main" id="{9E78CA7B-50D4-402E-9802-039816685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3" y="1647"/>
              <a:ext cx="264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 sz="2800"/>
            </a:p>
          </p:txBody>
        </p:sp>
        <p:sp>
          <p:nvSpPr>
            <p:cNvPr id="25722" name="Rectangle 121">
              <a:extLst>
                <a:ext uri="{FF2B5EF4-FFF2-40B4-BE49-F238E27FC236}">
                  <a16:creationId xmlns:a16="http://schemas.microsoft.com/office/drawing/2014/main" id="{0EA8F1E9-6F6B-424E-8C0F-62AD25984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0" y="1647"/>
              <a:ext cx="263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 sz="2800"/>
            </a:p>
          </p:txBody>
        </p:sp>
        <p:sp>
          <p:nvSpPr>
            <p:cNvPr id="25723" name="Rectangle 120">
              <a:extLst>
                <a:ext uri="{FF2B5EF4-FFF2-40B4-BE49-F238E27FC236}">
                  <a16:creationId xmlns:a16="http://schemas.microsoft.com/office/drawing/2014/main" id="{6C4E8B0A-20B9-4797-BAAD-B98C53331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7" y="1647"/>
              <a:ext cx="273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 sz="2800"/>
            </a:p>
          </p:txBody>
        </p:sp>
        <p:sp>
          <p:nvSpPr>
            <p:cNvPr id="25724" name="Rectangle 119">
              <a:extLst>
                <a:ext uri="{FF2B5EF4-FFF2-40B4-BE49-F238E27FC236}">
                  <a16:creationId xmlns:a16="http://schemas.microsoft.com/office/drawing/2014/main" id="{F31FCC7A-584F-4AC8-AB5B-08A9EAF6D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1" y="1647"/>
              <a:ext cx="246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 sz="2800"/>
            </a:p>
          </p:txBody>
        </p:sp>
        <p:sp>
          <p:nvSpPr>
            <p:cNvPr id="25725" name="Rectangle 118">
              <a:extLst>
                <a:ext uri="{FF2B5EF4-FFF2-40B4-BE49-F238E27FC236}">
                  <a16:creationId xmlns:a16="http://schemas.microsoft.com/office/drawing/2014/main" id="{F9C0E22A-C9CB-4700-B200-B45A7FCE3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" y="1647"/>
              <a:ext cx="255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 sz="2800"/>
            </a:p>
          </p:txBody>
        </p:sp>
        <p:sp>
          <p:nvSpPr>
            <p:cNvPr id="25726" name="Rectangle 117">
              <a:extLst>
                <a:ext uri="{FF2B5EF4-FFF2-40B4-BE49-F238E27FC236}">
                  <a16:creationId xmlns:a16="http://schemas.microsoft.com/office/drawing/2014/main" id="{486B172A-F0AE-49EE-931F-D6B80AF6C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" y="1647"/>
              <a:ext cx="263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 sz="2800"/>
            </a:p>
          </p:txBody>
        </p:sp>
        <p:sp>
          <p:nvSpPr>
            <p:cNvPr id="25727" name="Rectangle 116">
              <a:extLst>
                <a:ext uri="{FF2B5EF4-FFF2-40B4-BE49-F238E27FC236}">
                  <a16:creationId xmlns:a16="http://schemas.microsoft.com/office/drawing/2014/main" id="{48DE8AED-A945-4BD2-9DA9-37C6C4A22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" y="1647"/>
              <a:ext cx="264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" hangingPunct="1"/>
              <a:r>
                <a:rPr lang="en-GB" altLang="en-US" sz="1000"/>
                <a:t> </a:t>
              </a:r>
              <a:endParaRPr lang="en-GB" altLang="en-US"/>
            </a:p>
          </p:txBody>
        </p:sp>
        <p:sp>
          <p:nvSpPr>
            <p:cNvPr id="25728" name="Rectangle 115">
              <a:extLst>
                <a:ext uri="{FF2B5EF4-FFF2-40B4-BE49-F238E27FC236}">
                  <a16:creationId xmlns:a16="http://schemas.microsoft.com/office/drawing/2014/main" id="{2D7C0C18-938B-45B5-9042-A8B23D1EC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647"/>
              <a:ext cx="237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" hangingPunct="1"/>
              <a:r>
                <a:rPr lang="en-GB" altLang="en-US" sz="1000"/>
                <a:t> </a:t>
              </a:r>
              <a:endParaRPr lang="en-GB" altLang="en-US"/>
            </a:p>
          </p:txBody>
        </p:sp>
        <p:sp>
          <p:nvSpPr>
            <p:cNvPr id="25729" name="Rectangle 114">
              <a:extLst>
                <a:ext uri="{FF2B5EF4-FFF2-40B4-BE49-F238E27FC236}">
                  <a16:creationId xmlns:a16="http://schemas.microsoft.com/office/drawing/2014/main" id="{B4D3FC03-11A3-47AD-B978-9CC536989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" y="1319"/>
              <a:ext cx="264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 sz="2800"/>
            </a:p>
          </p:txBody>
        </p:sp>
        <p:sp>
          <p:nvSpPr>
            <p:cNvPr id="25730" name="Rectangle 113">
              <a:extLst>
                <a:ext uri="{FF2B5EF4-FFF2-40B4-BE49-F238E27FC236}">
                  <a16:creationId xmlns:a16="http://schemas.microsoft.com/office/drawing/2014/main" id="{DF33F219-A634-49C8-8AD5-929E1CCCD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1319"/>
              <a:ext cx="263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 sz="2800"/>
            </a:p>
          </p:txBody>
        </p:sp>
        <p:sp>
          <p:nvSpPr>
            <p:cNvPr id="25731" name="Rectangle 112">
              <a:extLst>
                <a:ext uri="{FF2B5EF4-FFF2-40B4-BE49-F238E27FC236}">
                  <a16:creationId xmlns:a16="http://schemas.microsoft.com/office/drawing/2014/main" id="{6818AE9F-E6A1-4E00-B574-E245B1005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3" y="1319"/>
              <a:ext cx="264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 sz="2800"/>
            </a:p>
          </p:txBody>
        </p:sp>
        <p:sp>
          <p:nvSpPr>
            <p:cNvPr id="25732" name="Rectangle 111">
              <a:extLst>
                <a:ext uri="{FF2B5EF4-FFF2-40B4-BE49-F238E27FC236}">
                  <a16:creationId xmlns:a16="http://schemas.microsoft.com/office/drawing/2014/main" id="{FF744B83-AC80-4BF3-9229-5324B04CB8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0" y="1319"/>
              <a:ext cx="263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 sz="2800"/>
            </a:p>
          </p:txBody>
        </p:sp>
        <p:sp>
          <p:nvSpPr>
            <p:cNvPr id="25733" name="Rectangle 110">
              <a:extLst>
                <a:ext uri="{FF2B5EF4-FFF2-40B4-BE49-F238E27FC236}">
                  <a16:creationId xmlns:a16="http://schemas.microsoft.com/office/drawing/2014/main" id="{E7A48C73-A030-46EC-B2D3-1DCE2F922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7" y="1319"/>
              <a:ext cx="273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 sz="2800"/>
            </a:p>
          </p:txBody>
        </p:sp>
        <p:sp>
          <p:nvSpPr>
            <p:cNvPr id="25734" name="Rectangle 109">
              <a:extLst>
                <a:ext uri="{FF2B5EF4-FFF2-40B4-BE49-F238E27FC236}">
                  <a16:creationId xmlns:a16="http://schemas.microsoft.com/office/drawing/2014/main" id="{0E3E0460-6ECA-412E-839C-8312D9CF1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1" y="1319"/>
              <a:ext cx="246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 sz="2800"/>
            </a:p>
          </p:txBody>
        </p:sp>
        <p:sp>
          <p:nvSpPr>
            <p:cNvPr id="25735" name="Rectangle 108">
              <a:extLst>
                <a:ext uri="{FF2B5EF4-FFF2-40B4-BE49-F238E27FC236}">
                  <a16:creationId xmlns:a16="http://schemas.microsoft.com/office/drawing/2014/main" id="{D8002F12-9911-4ABE-9528-7C46F9B6F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" y="1319"/>
              <a:ext cx="255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 sz="2800"/>
            </a:p>
          </p:txBody>
        </p:sp>
        <p:sp>
          <p:nvSpPr>
            <p:cNvPr id="25736" name="Rectangle 107">
              <a:extLst>
                <a:ext uri="{FF2B5EF4-FFF2-40B4-BE49-F238E27FC236}">
                  <a16:creationId xmlns:a16="http://schemas.microsoft.com/office/drawing/2014/main" id="{CA27C866-24FD-4B8C-9A09-80FFE70E4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" y="1319"/>
              <a:ext cx="263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 sz="2800"/>
            </a:p>
          </p:txBody>
        </p:sp>
        <p:sp>
          <p:nvSpPr>
            <p:cNvPr id="25737" name="Rectangle 106">
              <a:extLst>
                <a:ext uri="{FF2B5EF4-FFF2-40B4-BE49-F238E27FC236}">
                  <a16:creationId xmlns:a16="http://schemas.microsoft.com/office/drawing/2014/main" id="{67D4EA83-FF45-482D-9451-17927D598B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" y="1319"/>
              <a:ext cx="264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" hangingPunct="1"/>
              <a:r>
                <a:rPr lang="en-GB" altLang="en-US" sz="1000"/>
                <a:t> </a:t>
              </a:r>
              <a:endParaRPr lang="en-GB" altLang="en-US"/>
            </a:p>
          </p:txBody>
        </p:sp>
        <p:sp>
          <p:nvSpPr>
            <p:cNvPr id="25738" name="Rectangle 105">
              <a:extLst>
                <a:ext uri="{FF2B5EF4-FFF2-40B4-BE49-F238E27FC236}">
                  <a16:creationId xmlns:a16="http://schemas.microsoft.com/office/drawing/2014/main" id="{028ED8B0-AC0A-4C7B-8BCF-E8ED3329E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319"/>
              <a:ext cx="237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" hangingPunct="1"/>
              <a:r>
                <a:rPr lang="en-GB" altLang="en-US" sz="1000"/>
                <a:t> </a:t>
              </a:r>
              <a:endParaRPr lang="en-GB" altLang="en-US"/>
            </a:p>
          </p:txBody>
        </p:sp>
        <p:sp>
          <p:nvSpPr>
            <p:cNvPr id="25739" name="Rectangle 104">
              <a:extLst>
                <a:ext uri="{FF2B5EF4-FFF2-40B4-BE49-F238E27FC236}">
                  <a16:creationId xmlns:a16="http://schemas.microsoft.com/office/drawing/2014/main" id="{BC8E651B-C237-4DD1-B1E0-CD425621E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" y="992"/>
              <a:ext cx="2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 sz="2800"/>
            </a:p>
          </p:txBody>
        </p:sp>
        <p:sp>
          <p:nvSpPr>
            <p:cNvPr id="25740" name="Rectangle 103">
              <a:extLst>
                <a:ext uri="{FF2B5EF4-FFF2-40B4-BE49-F238E27FC236}">
                  <a16:creationId xmlns:a16="http://schemas.microsoft.com/office/drawing/2014/main" id="{FA10EF1D-E504-4A71-9085-F4A99A7CA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992"/>
              <a:ext cx="2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 sz="2800"/>
            </a:p>
          </p:txBody>
        </p:sp>
        <p:sp>
          <p:nvSpPr>
            <p:cNvPr id="25741" name="Rectangle 102">
              <a:extLst>
                <a:ext uri="{FF2B5EF4-FFF2-40B4-BE49-F238E27FC236}">
                  <a16:creationId xmlns:a16="http://schemas.microsoft.com/office/drawing/2014/main" id="{4EBD1111-E814-45FE-BD88-2A359140E2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3" y="992"/>
              <a:ext cx="2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 sz="2800"/>
            </a:p>
          </p:txBody>
        </p:sp>
        <p:sp>
          <p:nvSpPr>
            <p:cNvPr id="25742" name="Rectangle 101">
              <a:extLst>
                <a:ext uri="{FF2B5EF4-FFF2-40B4-BE49-F238E27FC236}">
                  <a16:creationId xmlns:a16="http://schemas.microsoft.com/office/drawing/2014/main" id="{C1A984E2-2522-4C6C-9900-735969474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0" y="992"/>
              <a:ext cx="2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 sz="2800"/>
            </a:p>
          </p:txBody>
        </p:sp>
        <p:sp>
          <p:nvSpPr>
            <p:cNvPr id="25743" name="Rectangle 100">
              <a:extLst>
                <a:ext uri="{FF2B5EF4-FFF2-40B4-BE49-F238E27FC236}">
                  <a16:creationId xmlns:a16="http://schemas.microsoft.com/office/drawing/2014/main" id="{BBC07B5E-12D8-4486-AA98-B8C70F3C8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7" y="992"/>
              <a:ext cx="27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 sz="2800"/>
            </a:p>
          </p:txBody>
        </p:sp>
        <p:sp>
          <p:nvSpPr>
            <p:cNvPr id="25744" name="Rectangle 99">
              <a:extLst>
                <a:ext uri="{FF2B5EF4-FFF2-40B4-BE49-F238E27FC236}">
                  <a16:creationId xmlns:a16="http://schemas.microsoft.com/office/drawing/2014/main" id="{20793A63-1F62-4D8D-A0F7-B064B3A64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1" y="992"/>
              <a:ext cx="24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 sz="2800"/>
            </a:p>
          </p:txBody>
        </p:sp>
        <p:sp>
          <p:nvSpPr>
            <p:cNvPr id="25745" name="Rectangle 98">
              <a:extLst>
                <a:ext uri="{FF2B5EF4-FFF2-40B4-BE49-F238E27FC236}">
                  <a16:creationId xmlns:a16="http://schemas.microsoft.com/office/drawing/2014/main" id="{C5D527DC-D62E-4C5E-8F67-7FBB3B41A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" y="992"/>
              <a:ext cx="25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 sz="2800"/>
            </a:p>
          </p:txBody>
        </p:sp>
        <p:sp>
          <p:nvSpPr>
            <p:cNvPr id="25746" name="Rectangle 97">
              <a:extLst>
                <a:ext uri="{FF2B5EF4-FFF2-40B4-BE49-F238E27FC236}">
                  <a16:creationId xmlns:a16="http://schemas.microsoft.com/office/drawing/2014/main" id="{200DF473-8001-43ED-AA64-9951E0CCA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" y="992"/>
              <a:ext cx="2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 sz="2800"/>
            </a:p>
          </p:txBody>
        </p:sp>
        <p:sp>
          <p:nvSpPr>
            <p:cNvPr id="25747" name="Rectangle 96">
              <a:extLst>
                <a:ext uri="{FF2B5EF4-FFF2-40B4-BE49-F238E27FC236}">
                  <a16:creationId xmlns:a16="http://schemas.microsoft.com/office/drawing/2014/main" id="{46670FD8-3883-4737-977B-B98650968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" y="992"/>
              <a:ext cx="2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" hangingPunct="1"/>
              <a:r>
                <a:rPr lang="en-GB" altLang="en-US" sz="1000"/>
                <a:t> </a:t>
              </a:r>
              <a:endParaRPr lang="en-GB" altLang="en-US"/>
            </a:p>
          </p:txBody>
        </p:sp>
        <p:sp>
          <p:nvSpPr>
            <p:cNvPr id="25748" name="Rectangle 95">
              <a:extLst>
                <a:ext uri="{FF2B5EF4-FFF2-40B4-BE49-F238E27FC236}">
                  <a16:creationId xmlns:a16="http://schemas.microsoft.com/office/drawing/2014/main" id="{D4B3B06E-D4C4-4B1B-94E7-2F763139C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992"/>
              <a:ext cx="23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" hangingPunct="1"/>
              <a:r>
                <a:rPr lang="en-GB" altLang="en-US" sz="1000"/>
                <a:t> </a:t>
              </a:r>
              <a:endParaRPr lang="en-GB" altLang="en-US"/>
            </a:p>
          </p:txBody>
        </p:sp>
        <p:sp>
          <p:nvSpPr>
            <p:cNvPr id="25749" name="Rectangle 94">
              <a:extLst>
                <a:ext uri="{FF2B5EF4-FFF2-40B4-BE49-F238E27FC236}">
                  <a16:creationId xmlns:a16="http://schemas.microsoft.com/office/drawing/2014/main" id="{10BAFA9F-ACB1-40EC-A665-C09BCD8E7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" y="664"/>
              <a:ext cx="264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 sz="2800"/>
            </a:p>
          </p:txBody>
        </p:sp>
        <p:sp>
          <p:nvSpPr>
            <p:cNvPr id="25750" name="Rectangle 93">
              <a:extLst>
                <a:ext uri="{FF2B5EF4-FFF2-40B4-BE49-F238E27FC236}">
                  <a16:creationId xmlns:a16="http://schemas.microsoft.com/office/drawing/2014/main" id="{FD295F96-46B2-4AAE-B1A7-5A7CFE407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664"/>
              <a:ext cx="263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 sz="2800"/>
            </a:p>
          </p:txBody>
        </p:sp>
        <p:sp>
          <p:nvSpPr>
            <p:cNvPr id="25751" name="Rectangle 92">
              <a:extLst>
                <a:ext uri="{FF2B5EF4-FFF2-40B4-BE49-F238E27FC236}">
                  <a16:creationId xmlns:a16="http://schemas.microsoft.com/office/drawing/2014/main" id="{87F0F99B-E599-462A-A89F-3D3D904017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3" y="664"/>
              <a:ext cx="264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 sz="2800"/>
            </a:p>
          </p:txBody>
        </p:sp>
        <p:sp>
          <p:nvSpPr>
            <p:cNvPr id="25752" name="Rectangle 91">
              <a:extLst>
                <a:ext uri="{FF2B5EF4-FFF2-40B4-BE49-F238E27FC236}">
                  <a16:creationId xmlns:a16="http://schemas.microsoft.com/office/drawing/2014/main" id="{9EC4B553-E9C0-4DA1-B6F6-D4F560F26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0" y="664"/>
              <a:ext cx="263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 sz="2800"/>
            </a:p>
          </p:txBody>
        </p:sp>
        <p:sp>
          <p:nvSpPr>
            <p:cNvPr id="25753" name="Rectangle 90">
              <a:extLst>
                <a:ext uri="{FF2B5EF4-FFF2-40B4-BE49-F238E27FC236}">
                  <a16:creationId xmlns:a16="http://schemas.microsoft.com/office/drawing/2014/main" id="{954ED027-7B03-40E4-AF20-1B3F17F3A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7" y="664"/>
              <a:ext cx="273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 sz="2800"/>
            </a:p>
          </p:txBody>
        </p:sp>
        <p:sp>
          <p:nvSpPr>
            <p:cNvPr id="25754" name="Rectangle 89">
              <a:extLst>
                <a:ext uri="{FF2B5EF4-FFF2-40B4-BE49-F238E27FC236}">
                  <a16:creationId xmlns:a16="http://schemas.microsoft.com/office/drawing/2014/main" id="{170859F4-DA52-4EB3-BC6F-9CA245A85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1" y="664"/>
              <a:ext cx="246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 sz="2800"/>
            </a:p>
          </p:txBody>
        </p:sp>
        <p:sp>
          <p:nvSpPr>
            <p:cNvPr id="25755" name="Rectangle 88">
              <a:extLst>
                <a:ext uri="{FF2B5EF4-FFF2-40B4-BE49-F238E27FC236}">
                  <a16:creationId xmlns:a16="http://schemas.microsoft.com/office/drawing/2014/main" id="{ED2426A1-CDF1-4A7F-943A-346C80570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" y="664"/>
              <a:ext cx="255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 sz="2800"/>
            </a:p>
          </p:txBody>
        </p:sp>
        <p:sp>
          <p:nvSpPr>
            <p:cNvPr id="25756" name="Rectangle 87">
              <a:extLst>
                <a:ext uri="{FF2B5EF4-FFF2-40B4-BE49-F238E27FC236}">
                  <a16:creationId xmlns:a16="http://schemas.microsoft.com/office/drawing/2014/main" id="{5C5B2321-DF5C-43CB-BEA5-8D989409F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" y="664"/>
              <a:ext cx="263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 sz="2800"/>
            </a:p>
          </p:txBody>
        </p:sp>
        <p:sp>
          <p:nvSpPr>
            <p:cNvPr id="25757" name="Rectangle 86">
              <a:extLst>
                <a:ext uri="{FF2B5EF4-FFF2-40B4-BE49-F238E27FC236}">
                  <a16:creationId xmlns:a16="http://schemas.microsoft.com/office/drawing/2014/main" id="{AC4DFD39-2D4B-4452-8483-26B9EC267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" y="664"/>
              <a:ext cx="264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" hangingPunct="1"/>
              <a:r>
                <a:rPr lang="en-GB" altLang="en-US" sz="1000"/>
                <a:t> </a:t>
              </a:r>
              <a:endParaRPr lang="en-GB" altLang="en-US"/>
            </a:p>
          </p:txBody>
        </p:sp>
        <p:sp>
          <p:nvSpPr>
            <p:cNvPr id="25758" name="Rectangle 85">
              <a:extLst>
                <a:ext uri="{FF2B5EF4-FFF2-40B4-BE49-F238E27FC236}">
                  <a16:creationId xmlns:a16="http://schemas.microsoft.com/office/drawing/2014/main" id="{F6A223D6-88D6-404B-AA9F-9E80CA338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664"/>
              <a:ext cx="237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" hangingPunct="1"/>
              <a:r>
                <a:rPr lang="en-GB" altLang="en-US" sz="1000"/>
                <a:t> </a:t>
              </a:r>
              <a:endParaRPr lang="en-GB" altLang="en-US"/>
            </a:p>
          </p:txBody>
        </p:sp>
        <p:sp>
          <p:nvSpPr>
            <p:cNvPr id="25759" name="Rectangle 84">
              <a:extLst>
                <a:ext uri="{FF2B5EF4-FFF2-40B4-BE49-F238E27FC236}">
                  <a16:creationId xmlns:a16="http://schemas.microsoft.com/office/drawing/2014/main" id="{C79C3B5E-94BE-4A4C-A1D4-B05C377A2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" y="336"/>
              <a:ext cx="264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 sz="2800"/>
            </a:p>
          </p:txBody>
        </p:sp>
        <p:sp>
          <p:nvSpPr>
            <p:cNvPr id="25760" name="Rectangle 83">
              <a:extLst>
                <a:ext uri="{FF2B5EF4-FFF2-40B4-BE49-F238E27FC236}">
                  <a16:creationId xmlns:a16="http://schemas.microsoft.com/office/drawing/2014/main" id="{6852FFBD-F511-45C6-BEE5-6747B1CF0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336"/>
              <a:ext cx="263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 sz="2800"/>
            </a:p>
          </p:txBody>
        </p:sp>
        <p:sp>
          <p:nvSpPr>
            <p:cNvPr id="25761" name="Rectangle 82">
              <a:extLst>
                <a:ext uri="{FF2B5EF4-FFF2-40B4-BE49-F238E27FC236}">
                  <a16:creationId xmlns:a16="http://schemas.microsoft.com/office/drawing/2014/main" id="{D000751A-83E0-4BEA-BA76-FC261EDEB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3" y="336"/>
              <a:ext cx="264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 sz="2800"/>
            </a:p>
          </p:txBody>
        </p:sp>
        <p:sp>
          <p:nvSpPr>
            <p:cNvPr id="25762" name="Rectangle 81">
              <a:extLst>
                <a:ext uri="{FF2B5EF4-FFF2-40B4-BE49-F238E27FC236}">
                  <a16:creationId xmlns:a16="http://schemas.microsoft.com/office/drawing/2014/main" id="{42C82B16-65BB-44EC-97C8-1FB155BAE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0" y="336"/>
              <a:ext cx="263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 sz="2800"/>
            </a:p>
          </p:txBody>
        </p:sp>
        <p:sp>
          <p:nvSpPr>
            <p:cNvPr id="25763" name="Rectangle 80">
              <a:extLst>
                <a:ext uri="{FF2B5EF4-FFF2-40B4-BE49-F238E27FC236}">
                  <a16:creationId xmlns:a16="http://schemas.microsoft.com/office/drawing/2014/main" id="{8FBBF7FE-F7A9-48FB-ACA1-144D639A4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7" y="336"/>
              <a:ext cx="273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 sz="2800"/>
            </a:p>
          </p:txBody>
        </p:sp>
        <p:sp>
          <p:nvSpPr>
            <p:cNvPr id="25764" name="Rectangle 79">
              <a:extLst>
                <a:ext uri="{FF2B5EF4-FFF2-40B4-BE49-F238E27FC236}">
                  <a16:creationId xmlns:a16="http://schemas.microsoft.com/office/drawing/2014/main" id="{84796ADF-72D0-4236-8410-34D847A10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1" y="336"/>
              <a:ext cx="246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 sz="2800"/>
            </a:p>
          </p:txBody>
        </p:sp>
        <p:sp>
          <p:nvSpPr>
            <p:cNvPr id="25765" name="Rectangle 78">
              <a:extLst>
                <a:ext uri="{FF2B5EF4-FFF2-40B4-BE49-F238E27FC236}">
                  <a16:creationId xmlns:a16="http://schemas.microsoft.com/office/drawing/2014/main" id="{7359A21C-751B-424A-B52F-D8BCBD381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" y="336"/>
              <a:ext cx="255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 sz="2800"/>
            </a:p>
          </p:txBody>
        </p:sp>
        <p:sp>
          <p:nvSpPr>
            <p:cNvPr id="25766" name="Rectangle 77">
              <a:extLst>
                <a:ext uri="{FF2B5EF4-FFF2-40B4-BE49-F238E27FC236}">
                  <a16:creationId xmlns:a16="http://schemas.microsoft.com/office/drawing/2014/main" id="{94664986-B6F1-429A-AD93-474F9659C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" y="336"/>
              <a:ext cx="263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 sz="2800"/>
            </a:p>
          </p:txBody>
        </p:sp>
        <p:sp>
          <p:nvSpPr>
            <p:cNvPr id="25767" name="Rectangle 76">
              <a:extLst>
                <a:ext uri="{FF2B5EF4-FFF2-40B4-BE49-F238E27FC236}">
                  <a16:creationId xmlns:a16="http://schemas.microsoft.com/office/drawing/2014/main" id="{371B45EB-EA2E-48B2-907E-90FBA2EA7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" y="336"/>
              <a:ext cx="264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" hangingPunct="1"/>
              <a:r>
                <a:rPr lang="en-GB" altLang="en-US" sz="1000"/>
                <a:t> </a:t>
              </a:r>
              <a:endParaRPr lang="en-GB" altLang="en-US"/>
            </a:p>
          </p:txBody>
        </p:sp>
        <p:sp>
          <p:nvSpPr>
            <p:cNvPr id="25768" name="Rectangle 75">
              <a:extLst>
                <a:ext uri="{FF2B5EF4-FFF2-40B4-BE49-F238E27FC236}">
                  <a16:creationId xmlns:a16="http://schemas.microsoft.com/office/drawing/2014/main" id="{3024E369-DC2E-40CE-A5CE-C51CFC70A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336"/>
              <a:ext cx="237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" hangingPunct="1"/>
              <a:r>
                <a:rPr lang="en-GB" altLang="en-US" sz="1000"/>
                <a:t> </a:t>
              </a:r>
              <a:endParaRPr lang="en-GB" altLang="en-US"/>
            </a:p>
          </p:txBody>
        </p:sp>
        <p:sp>
          <p:nvSpPr>
            <p:cNvPr id="25769" name="Line 145">
              <a:extLst>
                <a:ext uri="{FF2B5EF4-FFF2-40B4-BE49-F238E27FC236}">
                  <a16:creationId xmlns:a16="http://schemas.microsoft.com/office/drawing/2014/main" id="{ECEB3480-377D-4EBE-8B24-535F208D24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336"/>
              <a:ext cx="237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70" name="Line 146">
              <a:extLst>
                <a:ext uri="{FF2B5EF4-FFF2-40B4-BE49-F238E27FC236}">
                  <a16:creationId xmlns:a16="http://schemas.microsoft.com/office/drawing/2014/main" id="{100E296B-9187-48D4-9141-146EB43DA2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2544"/>
              <a:ext cx="2592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71" name="Line 147">
              <a:extLst>
                <a:ext uri="{FF2B5EF4-FFF2-40B4-BE49-F238E27FC236}">
                  <a16:creationId xmlns:a16="http://schemas.microsoft.com/office/drawing/2014/main" id="{33AEB8AB-364D-4FA7-85F7-23D83E4D2C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336"/>
              <a:ext cx="0" cy="220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72" name="Line 148">
              <a:extLst>
                <a:ext uri="{FF2B5EF4-FFF2-40B4-BE49-F238E27FC236}">
                  <a16:creationId xmlns:a16="http://schemas.microsoft.com/office/drawing/2014/main" id="{832C2A04-9A91-493F-B129-EDAC34037B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336"/>
              <a:ext cx="0" cy="188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73" name="Line 150">
              <a:extLst>
                <a:ext uri="{FF2B5EF4-FFF2-40B4-BE49-F238E27FC236}">
                  <a16:creationId xmlns:a16="http://schemas.microsoft.com/office/drawing/2014/main" id="{3FE2F575-3581-4714-9FBF-D8BD3B252F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" y="336"/>
              <a:ext cx="235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74" name="Line 151">
              <a:extLst>
                <a:ext uri="{FF2B5EF4-FFF2-40B4-BE49-F238E27FC236}">
                  <a16:creationId xmlns:a16="http://schemas.microsoft.com/office/drawing/2014/main" id="{27DCB452-33CD-4DE3-8492-E22C3B7B04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664"/>
              <a:ext cx="237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75" name="Line 152">
              <a:extLst>
                <a:ext uri="{FF2B5EF4-FFF2-40B4-BE49-F238E27FC236}">
                  <a16:creationId xmlns:a16="http://schemas.microsoft.com/office/drawing/2014/main" id="{5CB5C5FD-F1E5-43A7-9D0C-1912492A16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" y="336"/>
              <a:ext cx="0" cy="220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76" name="Line 153">
              <a:extLst>
                <a:ext uri="{FF2B5EF4-FFF2-40B4-BE49-F238E27FC236}">
                  <a16:creationId xmlns:a16="http://schemas.microsoft.com/office/drawing/2014/main" id="{F4BD90B1-2B7D-40C8-968B-DACBE10810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992"/>
              <a:ext cx="237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77" name="Line 156">
              <a:extLst>
                <a:ext uri="{FF2B5EF4-FFF2-40B4-BE49-F238E27FC236}">
                  <a16:creationId xmlns:a16="http://schemas.microsoft.com/office/drawing/2014/main" id="{0448B78C-AE5D-4CA2-BF70-8F997C41BC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1319"/>
              <a:ext cx="237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78" name="Line 159">
              <a:extLst>
                <a:ext uri="{FF2B5EF4-FFF2-40B4-BE49-F238E27FC236}">
                  <a16:creationId xmlns:a16="http://schemas.microsoft.com/office/drawing/2014/main" id="{7B03CA0D-58FF-41D3-A4C7-5B52F1C789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1647"/>
              <a:ext cx="237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79" name="Line 162">
              <a:extLst>
                <a:ext uri="{FF2B5EF4-FFF2-40B4-BE49-F238E27FC236}">
                  <a16:creationId xmlns:a16="http://schemas.microsoft.com/office/drawing/2014/main" id="{24981FA0-F45E-495A-A13E-8772F69D23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1975"/>
              <a:ext cx="237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80" name="Line 165">
              <a:extLst>
                <a:ext uri="{FF2B5EF4-FFF2-40B4-BE49-F238E27FC236}">
                  <a16:creationId xmlns:a16="http://schemas.microsoft.com/office/drawing/2014/main" id="{49187E72-3CB6-4E68-965B-AFDCDD3DA7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2216"/>
              <a:ext cx="2592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81" name="Line 180">
              <a:extLst>
                <a:ext uri="{FF2B5EF4-FFF2-40B4-BE49-F238E27FC236}">
                  <a16:creationId xmlns:a16="http://schemas.microsoft.com/office/drawing/2014/main" id="{0D0DDF38-E26B-4DB0-B6B5-1B02134F17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3" y="2216"/>
              <a:ext cx="0" cy="32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82" name="Line 181">
              <a:extLst>
                <a:ext uri="{FF2B5EF4-FFF2-40B4-BE49-F238E27FC236}">
                  <a16:creationId xmlns:a16="http://schemas.microsoft.com/office/drawing/2014/main" id="{36FAE97B-003E-478A-9B5D-E47CB68BC0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6" y="2216"/>
              <a:ext cx="0" cy="32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83" name="Line 182">
              <a:extLst>
                <a:ext uri="{FF2B5EF4-FFF2-40B4-BE49-F238E27FC236}">
                  <a16:creationId xmlns:a16="http://schemas.microsoft.com/office/drawing/2014/main" id="{9CD570F7-BB6D-42BD-B196-3056F07DF4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1" y="2216"/>
              <a:ext cx="0" cy="32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84" name="Line 183">
              <a:extLst>
                <a:ext uri="{FF2B5EF4-FFF2-40B4-BE49-F238E27FC236}">
                  <a16:creationId xmlns:a16="http://schemas.microsoft.com/office/drawing/2014/main" id="{FA76DD4A-273C-4EBE-88D8-895F4D860B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7" y="2216"/>
              <a:ext cx="0" cy="32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85" name="Line 186">
              <a:extLst>
                <a:ext uri="{FF2B5EF4-FFF2-40B4-BE49-F238E27FC236}">
                  <a16:creationId xmlns:a16="http://schemas.microsoft.com/office/drawing/2014/main" id="{8E6425D6-234C-4B04-8474-EDF9B13A20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0" y="2216"/>
              <a:ext cx="0" cy="32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86" name="Line 189">
              <a:extLst>
                <a:ext uri="{FF2B5EF4-FFF2-40B4-BE49-F238E27FC236}">
                  <a16:creationId xmlns:a16="http://schemas.microsoft.com/office/drawing/2014/main" id="{992A41EB-6CFB-47F5-88A3-4D52D62094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3" y="2216"/>
              <a:ext cx="0" cy="32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87" name="Line 192">
              <a:extLst>
                <a:ext uri="{FF2B5EF4-FFF2-40B4-BE49-F238E27FC236}">
                  <a16:creationId xmlns:a16="http://schemas.microsoft.com/office/drawing/2014/main" id="{B100AE55-E5EC-40EE-B718-81B192BF54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7" y="2216"/>
              <a:ext cx="0" cy="32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88" name="Line 195">
              <a:extLst>
                <a:ext uri="{FF2B5EF4-FFF2-40B4-BE49-F238E27FC236}">
                  <a16:creationId xmlns:a16="http://schemas.microsoft.com/office/drawing/2014/main" id="{1FAE7142-8040-46BD-BBAD-DE51B4CF8A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0" y="2216"/>
              <a:ext cx="0" cy="32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89" name="Line 197">
              <a:extLst>
                <a:ext uri="{FF2B5EF4-FFF2-40B4-BE49-F238E27FC236}">
                  <a16:creationId xmlns:a16="http://schemas.microsoft.com/office/drawing/2014/main" id="{BC3A5BF7-76EB-4F1B-8D44-BB7E504EED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216"/>
              <a:ext cx="0" cy="32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90" name="Text Box 594">
              <a:extLst>
                <a:ext uri="{FF2B5EF4-FFF2-40B4-BE49-F238E27FC236}">
                  <a16:creationId xmlns:a16="http://schemas.microsoft.com/office/drawing/2014/main" id="{D6F27320-02FB-41F3-927F-C8AA192F31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640"/>
              <a:ext cx="96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25791" name="Text Box 596">
              <a:extLst>
                <a:ext uri="{FF2B5EF4-FFF2-40B4-BE49-F238E27FC236}">
                  <a16:creationId xmlns:a16="http://schemas.microsoft.com/office/drawing/2014/main" id="{E9BCD3F8-BAD3-47F0-9976-94A3FF8150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688"/>
              <a:ext cx="912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/>
                <a:t>Label Axis</a:t>
              </a:r>
              <a:endParaRPr lang="en-GB" altLang="en-US" b="1"/>
            </a:p>
          </p:txBody>
        </p:sp>
      </p:grpSp>
      <p:grpSp>
        <p:nvGrpSpPr>
          <p:cNvPr id="25603" name="Group 693">
            <a:extLst>
              <a:ext uri="{FF2B5EF4-FFF2-40B4-BE49-F238E27FC236}">
                <a16:creationId xmlns:a16="http://schemas.microsoft.com/office/drawing/2014/main" id="{5404BF98-9BE6-4F94-BD6B-5D89F306D8E0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457200"/>
            <a:ext cx="4038600" cy="5873750"/>
            <a:chOff x="144" y="0"/>
            <a:chExt cx="2640" cy="2867"/>
          </a:xfrm>
        </p:grpSpPr>
        <p:sp>
          <p:nvSpPr>
            <p:cNvPr id="25604" name="Text Box 694">
              <a:extLst>
                <a:ext uri="{FF2B5EF4-FFF2-40B4-BE49-F238E27FC236}">
                  <a16:creationId xmlns:a16="http://schemas.microsoft.com/office/drawing/2014/main" id="{B44C57AD-F6FF-42A1-8881-7DED55B91A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0"/>
              <a:ext cx="528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/>
                <a:t>Title</a:t>
              </a:r>
              <a:r>
                <a:rPr lang="en-US" altLang="en-US"/>
                <a:t> </a:t>
              </a:r>
              <a:endParaRPr lang="en-GB" altLang="en-US"/>
            </a:p>
          </p:txBody>
        </p:sp>
        <p:sp>
          <p:nvSpPr>
            <p:cNvPr id="25605" name="Rectangle 695">
              <a:extLst>
                <a:ext uri="{FF2B5EF4-FFF2-40B4-BE49-F238E27FC236}">
                  <a16:creationId xmlns:a16="http://schemas.microsoft.com/office/drawing/2014/main" id="{D426B12D-7320-4DCB-B49B-E0868EAF6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" y="2216"/>
              <a:ext cx="264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" hangingPunct="1"/>
              <a:r>
                <a:rPr lang="en-GB" altLang="en-US" sz="1000"/>
                <a:t> </a:t>
              </a:r>
              <a:endParaRPr lang="en-GB" altLang="en-US"/>
            </a:p>
          </p:txBody>
        </p:sp>
        <p:sp>
          <p:nvSpPr>
            <p:cNvPr id="25606" name="Rectangle 696">
              <a:extLst>
                <a:ext uri="{FF2B5EF4-FFF2-40B4-BE49-F238E27FC236}">
                  <a16:creationId xmlns:a16="http://schemas.microsoft.com/office/drawing/2014/main" id="{FCB32BCF-87D1-42AA-A369-860C6FD146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2216"/>
              <a:ext cx="263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" hangingPunct="1"/>
              <a:r>
                <a:rPr lang="en-GB" altLang="en-US" sz="1000"/>
                <a:t> </a:t>
              </a:r>
              <a:endParaRPr lang="en-GB" altLang="en-US"/>
            </a:p>
          </p:txBody>
        </p:sp>
        <p:sp>
          <p:nvSpPr>
            <p:cNvPr id="25607" name="Rectangle 697">
              <a:extLst>
                <a:ext uri="{FF2B5EF4-FFF2-40B4-BE49-F238E27FC236}">
                  <a16:creationId xmlns:a16="http://schemas.microsoft.com/office/drawing/2014/main" id="{1C993ADB-C65F-4219-9241-237481289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3" y="2216"/>
              <a:ext cx="264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" hangingPunct="1"/>
              <a:r>
                <a:rPr lang="en-GB" altLang="en-US" sz="1000"/>
                <a:t> </a:t>
              </a:r>
              <a:endParaRPr lang="en-GB" altLang="en-US"/>
            </a:p>
          </p:txBody>
        </p:sp>
        <p:sp>
          <p:nvSpPr>
            <p:cNvPr id="25608" name="Rectangle 698">
              <a:extLst>
                <a:ext uri="{FF2B5EF4-FFF2-40B4-BE49-F238E27FC236}">
                  <a16:creationId xmlns:a16="http://schemas.microsoft.com/office/drawing/2014/main" id="{7F9B21EB-4494-45FB-9CE9-28359277B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0" y="2216"/>
              <a:ext cx="263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" hangingPunct="1"/>
              <a:r>
                <a:rPr lang="en-GB" altLang="en-US" sz="1000"/>
                <a:t> </a:t>
              </a:r>
              <a:endParaRPr lang="en-GB" altLang="en-US"/>
            </a:p>
          </p:txBody>
        </p:sp>
        <p:sp>
          <p:nvSpPr>
            <p:cNvPr id="25609" name="Rectangle 699">
              <a:extLst>
                <a:ext uri="{FF2B5EF4-FFF2-40B4-BE49-F238E27FC236}">
                  <a16:creationId xmlns:a16="http://schemas.microsoft.com/office/drawing/2014/main" id="{13EF9903-2883-4EA5-8ED5-AD9F15CFD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7" y="2216"/>
              <a:ext cx="273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" hangingPunct="1"/>
              <a:r>
                <a:rPr lang="en-GB" altLang="en-US" sz="1000"/>
                <a:t> </a:t>
              </a:r>
              <a:endParaRPr lang="en-GB" altLang="en-US"/>
            </a:p>
          </p:txBody>
        </p:sp>
        <p:sp>
          <p:nvSpPr>
            <p:cNvPr id="25610" name="Rectangle 700">
              <a:extLst>
                <a:ext uri="{FF2B5EF4-FFF2-40B4-BE49-F238E27FC236}">
                  <a16:creationId xmlns:a16="http://schemas.microsoft.com/office/drawing/2014/main" id="{322ED7E3-55F0-4737-BF6A-865539917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1" y="2216"/>
              <a:ext cx="246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" hangingPunct="1"/>
              <a:r>
                <a:rPr lang="en-GB" altLang="en-US" sz="1000"/>
                <a:t> </a:t>
              </a:r>
              <a:endParaRPr lang="en-GB" altLang="en-US"/>
            </a:p>
          </p:txBody>
        </p:sp>
        <p:sp>
          <p:nvSpPr>
            <p:cNvPr id="25611" name="Rectangle 701">
              <a:extLst>
                <a:ext uri="{FF2B5EF4-FFF2-40B4-BE49-F238E27FC236}">
                  <a16:creationId xmlns:a16="http://schemas.microsoft.com/office/drawing/2014/main" id="{D4D45266-FB60-4752-B057-A55CBAF01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" y="2216"/>
              <a:ext cx="255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" hangingPunct="1"/>
              <a:r>
                <a:rPr lang="en-GB" altLang="en-US" sz="1000"/>
                <a:t> </a:t>
              </a:r>
              <a:endParaRPr lang="en-GB" altLang="en-US"/>
            </a:p>
          </p:txBody>
        </p:sp>
        <p:sp>
          <p:nvSpPr>
            <p:cNvPr id="25612" name="Rectangle 702">
              <a:extLst>
                <a:ext uri="{FF2B5EF4-FFF2-40B4-BE49-F238E27FC236}">
                  <a16:creationId xmlns:a16="http://schemas.microsoft.com/office/drawing/2014/main" id="{A9334F2A-3EE7-455A-BF1E-A1940DAA8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" y="2216"/>
              <a:ext cx="263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" hangingPunct="1"/>
              <a:r>
                <a:rPr lang="en-GB" altLang="en-US" sz="1000"/>
                <a:t> </a:t>
              </a:r>
              <a:endParaRPr lang="en-GB" altLang="en-US"/>
            </a:p>
          </p:txBody>
        </p:sp>
        <p:sp>
          <p:nvSpPr>
            <p:cNvPr id="25613" name="Rectangle 703">
              <a:extLst>
                <a:ext uri="{FF2B5EF4-FFF2-40B4-BE49-F238E27FC236}">
                  <a16:creationId xmlns:a16="http://schemas.microsoft.com/office/drawing/2014/main" id="{58125740-1DDF-411B-8EEA-BF5586B23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" y="2216"/>
              <a:ext cx="264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" hangingPunct="1"/>
              <a:r>
                <a:rPr lang="en-GB" altLang="en-US" sz="1000"/>
                <a:t> </a:t>
              </a:r>
              <a:endParaRPr lang="en-GB" altLang="en-US"/>
            </a:p>
          </p:txBody>
        </p:sp>
        <p:sp>
          <p:nvSpPr>
            <p:cNvPr id="25614" name="Rectangle 704">
              <a:extLst>
                <a:ext uri="{FF2B5EF4-FFF2-40B4-BE49-F238E27FC236}">
                  <a16:creationId xmlns:a16="http://schemas.microsoft.com/office/drawing/2014/main" id="{FFDFC53F-51F8-4D50-A03E-E5FAF310B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216"/>
              <a:ext cx="237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 sz="2800"/>
            </a:p>
          </p:txBody>
        </p:sp>
        <p:sp>
          <p:nvSpPr>
            <p:cNvPr id="25615" name="Rectangle 705">
              <a:extLst>
                <a:ext uri="{FF2B5EF4-FFF2-40B4-BE49-F238E27FC236}">
                  <a16:creationId xmlns:a16="http://schemas.microsoft.com/office/drawing/2014/main" id="{B25C98C0-9700-4461-848A-20DED5A6C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" y="1975"/>
              <a:ext cx="264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" hangingPunct="1"/>
              <a:r>
                <a:rPr lang="en-GB" altLang="en-US" sz="1000"/>
                <a:t> </a:t>
              </a:r>
              <a:endParaRPr lang="en-GB" altLang="en-US"/>
            </a:p>
          </p:txBody>
        </p:sp>
        <p:sp>
          <p:nvSpPr>
            <p:cNvPr id="25616" name="Rectangle 706">
              <a:extLst>
                <a:ext uri="{FF2B5EF4-FFF2-40B4-BE49-F238E27FC236}">
                  <a16:creationId xmlns:a16="http://schemas.microsoft.com/office/drawing/2014/main" id="{0F528811-EB16-455E-9304-AEFD7627A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1975"/>
              <a:ext cx="263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" hangingPunct="1"/>
              <a:r>
                <a:rPr lang="en-GB" altLang="en-US" sz="1000"/>
                <a:t> </a:t>
              </a:r>
              <a:endParaRPr lang="en-GB" altLang="en-US"/>
            </a:p>
          </p:txBody>
        </p:sp>
        <p:sp>
          <p:nvSpPr>
            <p:cNvPr id="25617" name="Rectangle 707">
              <a:extLst>
                <a:ext uri="{FF2B5EF4-FFF2-40B4-BE49-F238E27FC236}">
                  <a16:creationId xmlns:a16="http://schemas.microsoft.com/office/drawing/2014/main" id="{63E66C42-12E7-417D-9B77-82F37F993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3" y="1975"/>
              <a:ext cx="264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" hangingPunct="1"/>
              <a:r>
                <a:rPr lang="en-GB" altLang="en-US" sz="1000"/>
                <a:t> </a:t>
              </a:r>
              <a:endParaRPr lang="en-GB" altLang="en-US"/>
            </a:p>
          </p:txBody>
        </p:sp>
        <p:sp>
          <p:nvSpPr>
            <p:cNvPr id="25618" name="Rectangle 708">
              <a:extLst>
                <a:ext uri="{FF2B5EF4-FFF2-40B4-BE49-F238E27FC236}">
                  <a16:creationId xmlns:a16="http://schemas.microsoft.com/office/drawing/2014/main" id="{488F1101-4408-4303-B37A-481FF1956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0" y="1975"/>
              <a:ext cx="263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" hangingPunct="1"/>
              <a:r>
                <a:rPr lang="en-GB" altLang="en-US" sz="1000"/>
                <a:t> </a:t>
              </a:r>
              <a:endParaRPr lang="en-GB" altLang="en-US"/>
            </a:p>
          </p:txBody>
        </p:sp>
        <p:sp>
          <p:nvSpPr>
            <p:cNvPr id="25619" name="Rectangle 709">
              <a:extLst>
                <a:ext uri="{FF2B5EF4-FFF2-40B4-BE49-F238E27FC236}">
                  <a16:creationId xmlns:a16="http://schemas.microsoft.com/office/drawing/2014/main" id="{A044E551-86B9-4A2B-BEA8-331812966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7" y="1975"/>
              <a:ext cx="273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" hangingPunct="1"/>
              <a:r>
                <a:rPr lang="en-GB" altLang="en-US" sz="1000"/>
                <a:t> </a:t>
              </a:r>
              <a:endParaRPr lang="en-GB" altLang="en-US"/>
            </a:p>
          </p:txBody>
        </p:sp>
        <p:sp>
          <p:nvSpPr>
            <p:cNvPr id="25620" name="Rectangle 710">
              <a:extLst>
                <a:ext uri="{FF2B5EF4-FFF2-40B4-BE49-F238E27FC236}">
                  <a16:creationId xmlns:a16="http://schemas.microsoft.com/office/drawing/2014/main" id="{A2F2C363-0D10-450E-A0E1-275E88F64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1" y="1975"/>
              <a:ext cx="246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" hangingPunct="1"/>
              <a:r>
                <a:rPr lang="en-GB" altLang="en-US" sz="1000"/>
                <a:t> </a:t>
              </a:r>
              <a:endParaRPr lang="en-GB" altLang="en-US"/>
            </a:p>
          </p:txBody>
        </p:sp>
        <p:sp>
          <p:nvSpPr>
            <p:cNvPr id="25621" name="Rectangle 711">
              <a:extLst>
                <a:ext uri="{FF2B5EF4-FFF2-40B4-BE49-F238E27FC236}">
                  <a16:creationId xmlns:a16="http://schemas.microsoft.com/office/drawing/2014/main" id="{8E9A5488-64C5-4AAE-BF82-CAEB44DA7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" y="1975"/>
              <a:ext cx="255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" hangingPunct="1"/>
              <a:r>
                <a:rPr lang="en-GB" altLang="en-US" sz="1000"/>
                <a:t> </a:t>
              </a:r>
              <a:endParaRPr lang="en-GB" altLang="en-US"/>
            </a:p>
          </p:txBody>
        </p:sp>
        <p:sp>
          <p:nvSpPr>
            <p:cNvPr id="25622" name="Rectangle 712">
              <a:extLst>
                <a:ext uri="{FF2B5EF4-FFF2-40B4-BE49-F238E27FC236}">
                  <a16:creationId xmlns:a16="http://schemas.microsoft.com/office/drawing/2014/main" id="{A745A40A-2E67-4BB2-A919-10622FEB2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" y="1975"/>
              <a:ext cx="263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" hangingPunct="1"/>
              <a:r>
                <a:rPr lang="en-GB" altLang="en-US" sz="1000"/>
                <a:t> </a:t>
              </a:r>
              <a:endParaRPr lang="en-GB" altLang="en-US"/>
            </a:p>
          </p:txBody>
        </p:sp>
        <p:sp>
          <p:nvSpPr>
            <p:cNvPr id="25623" name="Rectangle 713">
              <a:extLst>
                <a:ext uri="{FF2B5EF4-FFF2-40B4-BE49-F238E27FC236}">
                  <a16:creationId xmlns:a16="http://schemas.microsoft.com/office/drawing/2014/main" id="{E3C319D6-1A6A-41E8-8BDA-2861776F2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" y="1975"/>
              <a:ext cx="264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" hangingPunct="1"/>
              <a:r>
                <a:rPr lang="en-GB" altLang="en-US" sz="1000"/>
                <a:t> </a:t>
              </a:r>
              <a:endParaRPr lang="en-GB" altLang="en-US"/>
            </a:p>
          </p:txBody>
        </p:sp>
        <p:sp>
          <p:nvSpPr>
            <p:cNvPr id="25624" name="Rectangle 714">
              <a:extLst>
                <a:ext uri="{FF2B5EF4-FFF2-40B4-BE49-F238E27FC236}">
                  <a16:creationId xmlns:a16="http://schemas.microsoft.com/office/drawing/2014/main" id="{D0AA57B7-679C-4311-BEE7-F7DB31799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975"/>
              <a:ext cx="237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" hangingPunct="1"/>
              <a:r>
                <a:rPr lang="en-GB" altLang="en-US" sz="1000"/>
                <a:t> </a:t>
              </a:r>
              <a:endParaRPr lang="en-GB" altLang="en-US"/>
            </a:p>
          </p:txBody>
        </p:sp>
        <p:sp>
          <p:nvSpPr>
            <p:cNvPr id="25625" name="Rectangle 715">
              <a:extLst>
                <a:ext uri="{FF2B5EF4-FFF2-40B4-BE49-F238E27FC236}">
                  <a16:creationId xmlns:a16="http://schemas.microsoft.com/office/drawing/2014/main" id="{EE23833F-0788-4C3E-95A7-BBC79BA25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" y="1647"/>
              <a:ext cx="264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 sz="2800"/>
            </a:p>
          </p:txBody>
        </p:sp>
        <p:sp>
          <p:nvSpPr>
            <p:cNvPr id="25626" name="Rectangle 716">
              <a:extLst>
                <a:ext uri="{FF2B5EF4-FFF2-40B4-BE49-F238E27FC236}">
                  <a16:creationId xmlns:a16="http://schemas.microsoft.com/office/drawing/2014/main" id="{060D8F05-7C01-431F-88B5-E71116DA8D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1647"/>
              <a:ext cx="263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 sz="2800"/>
            </a:p>
          </p:txBody>
        </p:sp>
        <p:sp>
          <p:nvSpPr>
            <p:cNvPr id="25627" name="Rectangle 717">
              <a:extLst>
                <a:ext uri="{FF2B5EF4-FFF2-40B4-BE49-F238E27FC236}">
                  <a16:creationId xmlns:a16="http://schemas.microsoft.com/office/drawing/2014/main" id="{9B30ABE3-557A-4CAA-A081-C3D412C5E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3" y="1647"/>
              <a:ext cx="264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 sz="2800"/>
            </a:p>
          </p:txBody>
        </p:sp>
        <p:sp>
          <p:nvSpPr>
            <p:cNvPr id="25628" name="Rectangle 718">
              <a:extLst>
                <a:ext uri="{FF2B5EF4-FFF2-40B4-BE49-F238E27FC236}">
                  <a16:creationId xmlns:a16="http://schemas.microsoft.com/office/drawing/2014/main" id="{7E531A0E-06AE-4A42-9DA1-E215D0A5E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0" y="1647"/>
              <a:ext cx="263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 sz="2800"/>
            </a:p>
          </p:txBody>
        </p:sp>
        <p:sp>
          <p:nvSpPr>
            <p:cNvPr id="25629" name="Rectangle 719">
              <a:extLst>
                <a:ext uri="{FF2B5EF4-FFF2-40B4-BE49-F238E27FC236}">
                  <a16:creationId xmlns:a16="http://schemas.microsoft.com/office/drawing/2014/main" id="{AED824B7-1331-4665-95C4-74ED5F9DD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7" y="1647"/>
              <a:ext cx="273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 sz="2800"/>
            </a:p>
          </p:txBody>
        </p:sp>
        <p:sp>
          <p:nvSpPr>
            <p:cNvPr id="25630" name="Rectangle 720">
              <a:extLst>
                <a:ext uri="{FF2B5EF4-FFF2-40B4-BE49-F238E27FC236}">
                  <a16:creationId xmlns:a16="http://schemas.microsoft.com/office/drawing/2014/main" id="{531B251E-B752-4946-9200-3C3A1A913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1" y="1647"/>
              <a:ext cx="246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 sz="2800"/>
            </a:p>
          </p:txBody>
        </p:sp>
        <p:sp>
          <p:nvSpPr>
            <p:cNvPr id="25631" name="Rectangle 721">
              <a:extLst>
                <a:ext uri="{FF2B5EF4-FFF2-40B4-BE49-F238E27FC236}">
                  <a16:creationId xmlns:a16="http://schemas.microsoft.com/office/drawing/2014/main" id="{207A361D-5300-41A6-B00F-06DE2C7292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" y="1647"/>
              <a:ext cx="255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 sz="2800"/>
            </a:p>
          </p:txBody>
        </p:sp>
        <p:sp>
          <p:nvSpPr>
            <p:cNvPr id="25632" name="Rectangle 722">
              <a:extLst>
                <a:ext uri="{FF2B5EF4-FFF2-40B4-BE49-F238E27FC236}">
                  <a16:creationId xmlns:a16="http://schemas.microsoft.com/office/drawing/2014/main" id="{FB32899F-C54B-4070-9C14-1FB7203A7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" y="1647"/>
              <a:ext cx="263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 sz="2800"/>
            </a:p>
          </p:txBody>
        </p:sp>
        <p:sp>
          <p:nvSpPr>
            <p:cNvPr id="25633" name="Rectangle 723">
              <a:extLst>
                <a:ext uri="{FF2B5EF4-FFF2-40B4-BE49-F238E27FC236}">
                  <a16:creationId xmlns:a16="http://schemas.microsoft.com/office/drawing/2014/main" id="{567DEA34-F27C-4810-B1A3-78EE6AE89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" y="1647"/>
              <a:ext cx="264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" hangingPunct="1"/>
              <a:r>
                <a:rPr lang="en-GB" altLang="en-US" sz="1000"/>
                <a:t> </a:t>
              </a:r>
              <a:endParaRPr lang="en-GB" altLang="en-US"/>
            </a:p>
          </p:txBody>
        </p:sp>
        <p:sp>
          <p:nvSpPr>
            <p:cNvPr id="25634" name="Rectangle 724">
              <a:extLst>
                <a:ext uri="{FF2B5EF4-FFF2-40B4-BE49-F238E27FC236}">
                  <a16:creationId xmlns:a16="http://schemas.microsoft.com/office/drawing/2014/main" id="{CA02FCA2-635F-4AD9-897A-4D7BE791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647"/>
              <a:ext cx="237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" hangingPunct="1"/>
              <a:r>
                <a:rPr lang="en-GB" altLang="en-US" sz="1000"/>
                <a:t> </a:t>
              </a:r>
              <a:endParaRPr lang="en-GB" altLang="en-US"/>
            </a:p>
          </p:txBody>
        </p:sp>
        <p:sp>
          <p:nvSpPr>
            <p:cNvPr id="25635" name="Rectangle 725">
              <a:extLst>
                <a:ext uri="{FF2B5EF4-FFF2-40B4-BE49-F238E27FC236}">
                  <a16:creationId xmlns:a16="http://schemas.microsoft.com/office/drawing/2014/main" id="{F06EF979-EF11-4A53-9BD8-01227F34B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" y="1319"/>
              <a:ext cx="264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 sz="2800"/>
            </a:p>
          </p:txBody>
        </p:sp>
        <p:sp>
          <p:nvSpPr>
            <p:cNvPr id="25636" name="Rectangle 726">
              <a:extLst>
                <a:ext uri="{FF2B5EF4-FFF2-40B4-BE49-F238E27FC236}">
                  <a16:creationId xmlns:a16="http://schemas.microsoft.com/office/drawing/2014/main" id="{E61BF6FF-1501-4731-91D7-C10B3957A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1319"/>
              <a:ext cx="263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 sz="2800"/>
            </a:p>
          </p:txBody>
        </p:sp>
        <p:sp>
          <p:nvSpPr>
            <p:cNvPr id="25637" name="Rectangle 727">
              <a:extLst>
                <a:ext uri="{FF2B5EF4-FFF2-40B4-BE49-F238E27FC236}">
                  <a16:creationId xmlns:a16="http://schemas.microsoft.com/office/drawing/2014/main" id="{1C62639D-CA9E-42AB-A995-BCFE91A0A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3" y="1319"/>
              <a:ext cx="264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 sz="2800"/>
            </a:p>
          </p:txBody>
        </p:sp>
        <p:sp>
          <p:nvSpPr>
            <p:cNvPr id="25638" name="Rectangle 728">
              <a:extLst>
                <a:ext uri="{FF2B5EF4-FFF2-40B4-BE49-F238E27FC236}">
                  <a16:creationId xmlns:a16="http://schemas.microsoft.com/office/drawing/2014/main" id="{D9152854-33AE-4245-BE63-8209B8B39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0" y="1319"/>
              <a:ext cx="263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 sz="2800"/>
            </a:p>
          </p:txBody>
        </p:sp>
        <p:sp>
          <p:nvSpPr>
            <p:cNvPr id="25639" name="Rectangle 729">
              <a:extLst>
                <a:ext uri="{FF2B5EF4-FFF2-40B4-BE49-F238E27FC236}">
                  <a16:creationId xmlns:a16="http://schemas.microsoft.com/office/drawing/2014/main" id="{C800AFC6-FE96-40ED-AC17-16EDF8DC1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7" y="1319"/>
              <a:ext cx="273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 sz="2800"/>
            </a:p>
          </p:txBody>
        </p:sp>
        <p:sp>
          <p:nvSpPr>
            <p:cNvPr id="25640" name="Rectangle 730">
              <a:extLst>
                <a:ext uri="{FF2B5EF4-FFF2-40B4-BE49-F238E27FC236}">
                  <a16:creationId xmlns:a16="http://schemas.microsoft.com/office/drawing/2014/main" id="{107EB2E6-B8A9-4F60-863B-81BC9095C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1" y="1319"/>
              <a:ext cx="246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 sz="2800"/>
            </a:p>
          </p:txBody>
        </p:sp>
        <p:sp>
          <p:nvSpPr>
            <p:cNvPr id="25641" name="Rectangle 731">
              <a:extLst>
                <a:ext uri="{FF2B5EF4-FFF2-40B4-BE49-F238E27FC236}">
                  <a16:creationId xmlns:a16="http://schemas.microsoft.com/office/drawing/2014/main" id="{F4AADC6A-0F05-4820-A36A-511B6BBA41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" y="1319"/>
              <a:ext cx="255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 sz="2800"/>
            </a:p>
          </p:txBody>
        </p:sp>
        <p:sp>
          <p:nvSpPr>
            <p:cNvPr id="25642" name="Rectangle 732">
              <a:extLst>
                <a:ext uri="{FF2B5EF4-FFF2-40B4-BE49-F238E27FC236}">
                  <a16:creationId xmlns:a16="http://schemas.microsoft.com/office/drawing/2014/main" id="{9A7AE358-1E47-4067-B859-B75BED076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" y="1319"/>
              <a:ext cx="263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 sz="2800"/>
            </a:p>
          </p:txBody>
        </p:sp>
        <p:sp>
          <p:nvSpPr>
            <p:cNvPr id="25643" name="Rectangle 733">
              <a:extLst>
                <a:ext uri="{FF2B5EF4-FFF2-40B4-BE49-F238E27FC236}">
                  <a16:creationId xmlns:a16="http://schemas.microsoft.com/office/drawing/2014/main" id="{4071D8E4-E2D5-4087-A34A-368125D5D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" y="1319"/>
              <a:ext cx="264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" hangingPunct="1"/>
              <a:r>
                <a:rPr lang="en-GB" altLang="en-US" sz="1000"/>
                <a:t> </a:t>
              </a:r>
              <a:endParaRPr lang="en-GB" altLang="en-US"/>
            </a:p>
          </p:txBody>
        </p:sp>
        <p:sp>
          <p:nvSpPr>
            <p:cNvPr id="25644" name="Rectangle 734">
              <a:extLst>
                <a:ext uri="{FF2B5EF4-FFF2-40B4-BE49-F238E27FC236}">
                  <a16:creationId xmlns:a16="http://schemas.microsoft.com/office/drawing/2014/main" id="{1EC63BE0-DD40-4F9A-A962-B7EF6EA80E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319"/>
              <a:ext cx="237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" hangingPunct="1"/>
              <a:r>
                <a:rPr lang="en-GB" altLang="en-US" sz="1000"/>
                <a:t> </a:t>
              </a:r>
              <a:endParaRPr lang="en-GB" altLang="en-US"/>
            </a:p>
          </p:txBody>
        </p:sp>
        <p:sp>
          <p:nvSpPr>
            <p:cNvPr id="25645" name="Rectangle 735">
              <a:extLst>
                <a:ext uri="{FF2B5EF4-FFF2-40B4-BE49-F238E27FC236}">
                  <a16:creationId xmlns:a16="http://schemas.microsoft.com/office/drawing/2014/main" id="{DC9B5778-5043-4C21-BE0F-7B723B88AE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" y="992"/>
              <a:ext cx="2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 sz="2800"/>
            </a:p>
          </p:txBody>
        </p:sp>
        <p:sp>
          <p:nvSpPr>
            <p:cNvPr id="25646" name="Rectangle 736">
              <a:extLst>
                <a:ext uri="{FF2B5EF4-FFF2-40B4-BE49-F238E27FC236}">
                  <a16:creationId xmlns:a16="http://schemas.microsoft.com/office/drawing/2014/main" id="{38E4BF48-61A0-453C-ABE1-A78C5DC08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992"/>
              <a:ext cx="2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 sz="2800"/>
            </a:p>
          </p:txBody>
        </p:sp>
        <p:sp>
          <p:nvSpPr>
            <p:cNvPr id="25647" name="Rectangle 737">
              <a:extLst>
                <a:ext uri="{FF2B5EF4-FFF2-40B4-BE49-F238E27FC236}">
                  <a16:creationId xmlns:a16="http://schemas.microsoft.com/office/drawing/2014/main" id="{C1E80C75-0A32-4916-A239-06011FD6A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3" y="992"/>
              <a:ext cx="2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 sz="2800"/>
            </a:p>
          </p:txBody>
        </p:sp>
        <p:sp>
          <p:nvSpPr>
            <p:cNvPr id="25648" name="Rectangle 738">
              <a:extLst>
                <a:ext uri="{FF2B5EF4-FFF2-40B4-BE49-F238E27FC236}">
                  <a16:creationId xmlns:a16="http://schemas.microsoft.com/office/drawing/2014/main" id="{A88E1F71-74B9-4054-AEF8-6AF9F206E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0" y="992"/>
              <a:ext cx="2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 sz="2800"/>
            </a:p>
          </p:txBody>
        </p:sp>
        <p:sp>
          <p:nvSpPr>
            <p:cNvPr id="25649" name="Rectangle 739">
              <a:extLst>
                <a:ext uri="{FF2B5EF4-FFF2-40B4-BE49-F238E27FC236}">
                  <a16:creationId xmlns:a16="http://schemas.microsoft.com/office/drawing/2014/main" id="{7D94A34A-44E5-4721-9A2D-A09B207BE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7" y="992"/>
              <a:ext cx="27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 sz="2800"/>
            </a:p>
          </p:txBody>
        </p:sp>
        <p:sp>
          <p:nvSpPr>
            <p:cNvPr id="25650" name="Rectangle 740">
              <a:extLst>
                <a:ext uri="{FF2B5EF4-FFF2-40B4-BE49-F238E27FC236}">
                  <a16:creationId xmlns:a16="http://schemas.microsoft.com/office/drawing/2014/main" id="{30B3F6E8-3EC3-4122-9968-E0EDF3066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1" y="992"/>
              <a:ext cx="24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 sz="2800"/>
            </a:p>
          </p:txBody>
        </p:sp>
        <p:sp>
          <p:nvSpPr>
            <p:cNvPr id="25651" name="Rectangle 741">
              <a:extLst>
                <a:ext uri="{FF2B5EF4-FFF2-40B4-BE49-F238E27FC236}">
                  <a16:creationId xmlns:a16="http://schemas.microsoft.com/office/drawing/2014/main" id="{39DDF3F9-491A-4FAC-A751-BF8A7038F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" y="992"/>
              <a:ext cx="25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 sz="2800"/>
            </a:p>
          </p:txBody>
        </p:sp>
        <p:sp>
          <p:nvSpPr>
            <p:cNvPr id="25652" name="Rectangle 742">
              <a:extLst>
                <a:ext uri="{FF2B5EF4-FFF2-40B4-BE49-F238E27FC236}">
                  <a16:creationId xmlns:a16="http://schemas.microsoft.com/office/drawing/2014/main" id="{33C8C472-FD22-432D-8830-5F335DC35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" y="992"/>
              <a:ext cx="2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 sz="2800"/>
            </a:p>
          </p:txBody>
        </p:sp>
        <p:sp>
          <p:nvSpPr>
            <p:cNvPr id="25653" name="Rectangle 743">
              <a:extLst>
                <a:ext uri="{FF2B5EF4-FFF2-40B4-BE49-F238E27FC236}">
                  <a16:creationId xmlns:a16="http://schemas.microsoft.com/office/drawing/2014/main" id="{7DAA2EFB-6055-44E0-8315-213D8DA81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" y="992"/>
              <a:ext cx="2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" hangingPunct="1"/>
              <a:r>
                <a:rPr lang="en-GB" altLang="en-US" sz="1000"/>
                <a:t> </a:t>
              </a:r>
              <a:endParaRPr lang="en-GB" altLang="en-US"/>
            </a:p>
          </p:txBody>
        </p:sp>
        <p:sp>
          <p:nvSpPr>
            <p:cNvPr id="25654" name="Rectangle 744">
              <a:extLst>
                <a:ext uri="{FF2B5EF4-FFF2-40B4-BE49-F238E27FC236}">
                  <a16:creationId xmlns:a16="http://schemas.microsoft.com/office/drawing/2014/main" id="{92E5F8EE-DF4E-427F-85E7-1C807506F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992"/>
              <a:ext cx="23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" hangingPunct="1"/>
              <a:r>
                <a:rPr lang="en-GB" altLang="en-US" sz="1000"/>
                <a:t> </a:t>
              </a:r>
              <a:endParaRPr lang="en-GB" altLang="en-US"/>
            </a:p>
          </p:txBody>
        </p:sp>
        <p:sp>
          <p:nvSpPr>
            <p:cNvPr id="25655" name="Rectangle 745">
              <a:extLst>
                <a:ext uri="{FF2B5EF4-FFF2-40B4-BE49-F238E27FC236}">
                  <a16:creationId xmlns:a16="http://schemas.microsoft.com/office/drawing/2014/main" id="{FCFFD99E-B6B7-48AA-9802-6083DC65CC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" y="664"/>
              <a:ext cx="264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 sz="2800"/>
            </a:p>
          </p:txBody>
        </p:sp>
        <p:sp>
          <p:nvSpPr>
            <p:cNvPr id="25656" name="Rectangle 746">
              <a:extLst>
                <a:ext uri="{FF2B5EF4-FFF2-40B4-BE49-F238E27FC236}">
                  <a16:creationId xmlns:a16="http://schemas.microsoft.com/office/drawing/2014/main" id="{AD890ABE-891E-44E6-B566-3D584BFB8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664"/>
              <a:ext cx="263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 sz="2800"/>
            </a:p>
          </p:txBody>
        </p:sp>
        <p:sp>
          <p:nvSpPr>
            <p:cNvPr id="25657" name="Rectangle 747">
              <a:extLst>
                <a:ext uri="{FF2B5EF4-FFF2-40B4-BE49-F238E27FC236}">
                  <a16:creationId xmlns:a16="http://schemas.microsoft.com/office/drawing/2014/main" id="{9265CCBD-FD13-4C3B-8FAE-C492DFA55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3" y="664"/>
              <a:ext cx="264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 sz="2800"/>
            </a:p>
          </p:txBody>
        </p:sp>
        <p:sp>
          <p:nvSpPr>
            <p:cNvPr id="25658" name="Rectangle 748">
              <a:extLst>
                <a:ext uri="{FF2B5EF4-FFF2-40B4-BE49-F238E27FC236}">
                  <a16:creationId xmlns:a16="http://schemas.microsoft.com/office/drawing/2014/main" id="{FF87427C-A003-4A62-B361-38FD34111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0" y="664"/>
              <a:ext cx="263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 sz="2800"/>
            </a:p>
          </p:txBody>
        </p:sp>
        <p:sp>
          <p:nvSpPr>
            <p:cNvPr id="25659" name="Rectangle 749">
              <a:extLst>
                <a:ext uri="{FF2B5EF4-FFF2-40B4-BE49-F238E27FC236}">
                  <a16:creationId xmlns:a16="http://schemas.microsoft.com/office/drawing/2014/main" id="{CF8D3B0A-50F0-465E-A89F-DD3C48C8D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7" y="664"/>
              <a:ext cx="273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 sz="2800"/>
            </a:p>
          </p:txBody>
        </p:sp>
        <p:sp>
          <p:nvSpPr>
            <p:cNvPr id="25660" name="Rectangle 750">
              <a:extLst>
                <a:ext uri="{FF2B5EF4-FFF2-40B4-BE49-F238E27FC236}">
                  <a16:creationId xmlns:a16="http://schemas.microsoft.com/office/drawing/2014/main" id="{118D2FBA-6579-4118-9353-93A030154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1" y="664"/>
              <a:ext cx="246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 sz="2800"/>
            </a:p>
          </p:txBody>
        </p:sp>
        <p:sp>
          <p:nvSpPr>
            <p:cNvPr id="25661" name="Rectangle 751">
              <a:extLst>
                <a:ext uri="{FF2B5EF4-FFF2-40B4-BE49-F238E27FC236}">
                  <a16:creationId xmlns:a16="http://schemas.microsoft.com/office/drawing/2014/main" id="{6E607FB5-B41F-430E-96DE-68C451FE9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" y="664"/>
              <a:ext cx="255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 sz="2800"/>
            </a:p>
          </p:txBody>
        </p:sp>
        <p:sp>
          <p:nvSpPr>
            <p:cNvPr id="25662" name="Rectangle 752">
              <a:extLst>
                <a:ext uri="{FF2B5EF4-FFF2-40B4-BE49-F238E27FC236}">
                  <a16:creationId xmlns:a16="http://schemas.microsoft.com/office/drawing/2014/main" id="{0EC21CF5-A1E7-49C0-8601-DC1C62B1B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" y="664"/>
              <a:ext cx="263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 sz="2800"/>
            </a:p>
          </p:txBody>
        </p:sp>
        <p:sp>
          <p:nvSpPr>
            <p:cNvPr id="25663" name="Rectangle 753">
              <a:extLst>
                <a:ext uri="{FF2B5EF4-FFF2-40B4-BE49-F238E27FC236}">
                  <a16:creationId xmlns:a16="http://schemas.microsoft.com/office/drawing/2014/main" id="{A6D3C8DF-F066-4B2B-9C14-C03635B2C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" y="664"/>
              <a:ext cx="264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" hangingPunct="1"/>
              <a:r>
                <a:rPr lang="en-GB" altLang="en-US" sz="1000"/>
                <a:t> </a:t>
              </a:r>
              <a:endParaRPr lang="en-GB" altLang="en-US"/>
            </a:p>
          </p:txBody>
        </p:sp>
        <p:sp>
          <p:nvSpPr>
            <p:cNvPr id="25664" name="Rectangle 754">
              <a:extLst>
                <a:ext uri="{FF2B5EF4-FFF2-40B4-BE49-F238E27FC236}">
                  <a16:creationId xmlns:a16="http://schemas.microsoft.com/office/drawing/2014/main" id="{F23D1CA3-8AF4-43EC-9F92-D019741414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664"/>
              <a:ext cx="237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" hangingPunct="1"/>
              <a:r>
                <a:rPr lang="en-GB" altLang="en-US" sz="1000"/>
                <a:t> </a:t>
              </a:r>
              <a:endParaRPr lang="en-GB" altLang="en-US"/>
            </a:p>
          </p:txBody>
        </p:sp>
        <p:sp>
          <p:nvSpPr>
            <p:cNvPr id="25665" name="Rectangle 755">
              <a:extLst>
                <a:ext uri="{FF2B5EF4-FFF2-40B4-BE49-F238E27FC236}">
                  <a16:creationId xmlns:a16="http://schemas.microsoft.com/office/drawing/2014/main" id="{83EBBF52-D580-428C-BA25-510F90A14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" y="336"/>
              <a:ext cx="264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 sz="2800"/>
            </a:p>
          </p:txBody>
        </p:sp>
        <p:sp>
          <p:nvSpPr>
            <p:cNvPr id="25666" name="Rectangle 756">
              <a:extLst>
                <a:ext uri="{FF2B5EF4-FFF2-40B4-BE49-F238E27FC236}">
                  <a16:creationId xmlns:a16="http://schemas.microsoft.com/office/drawing/2014/main" id="{55215EB2-D67D-4874-B6AD-BE8120897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336"/>
              <a:ext cx="263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 sz="2800"/>
            </a:p>
          </p:txBody>
        </p:sp>
        <p:sp>
          <p:nvSpPr>
            <p:cNvPr id="25667" name="Rectangle 757">
              <a:extLst>
                <a:ext uri="{FF2B5EF4-FFF2-40B4-BE49-F238E27FC236}">
                  <a16:creationId xmlns:a16="http://schemas.microsoft.com/office/drawing/2014/main" id="{284B0286-6579-4C53-95B8-5517E11AE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3" y="336"/>
              <a:ext cx="264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 sz="2800"/>
            </a:p>
          </p:txBody>
        </p:sp>
        <p:sp>
          <p:nvSpPr>
            <p:cNvPr id="25668" name="Rectangle 758">
              <a:extLst>
                <a:ext uri="{FF2B5EF4-FFF2-40B4-BE49-F238E27FC236}">
                  <a16:creationId xmlns:a16="http://schemas.microsoft.com/office/drawing/2014/main" id="{D4E195E3-3727-4913-9A4B-18D42ACB7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0" y="336"/>
              <a:ext cx="263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 sz="2800"/>
            </a:p>
          </p:txBody>
        </p:sp>
        <p:sp>
          <p:nvSpPr>
            <p:cNvPr id="25669" name="Rectangle 759">
              <a:extLst>
                <a:ext uri="{FF2B5EF4-FFF2-40B4-BE49-F238E27FC236}">
                  <a16:creationId xmlns:a16="http://schemas.microsoft.com/office/drawing/2014/main" id="{3BFA36C6-72D6-4854-A692-581015D85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7" y="336"/>
              <a:ext cx="273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 sz="2800"/>
            </a:p>
          </p:txBody>
        </p:sp>
        <p:sp>
          <p:nvSpPr>
            <p:cNvPr id="25670" name="Rectangle 760">
              <a:extLst>
                <a:ext uri="{FF2B5EF4-FFF2-40B4-BE49-F238E27FC236}">
                  <a16:creationId xmlns:a16="http://schemas.microsoft.com/office/drawing/2014/main" id="{F0C9D7A7-1A40-44CA-BCBE-E8CEBF66C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1" y="336"/>
              <a:ext cx="246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 sz="2800"/>
            </a:p>
          </p:txBody>
        </p:sp>
        <p:sp>
          <p:nvSpPr>
            <p:cNvPr id="25671" name="Rectangle 761">
              <a:extLst>
                <a:ext uri="{FF2B5EF4-FFF2-40B4-BE49-F238E27FC236}">
                  <a16:creationId xmlns:a16="http://schemas.microsoft.com/office/drawing/2014/main" id="{C2A2F69E-EA34-44DF-9C2F-CAAABB82C8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" y="336"/>
              <a:ext cx="255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 sz="2800"/>
            </a:p>
          </p:txBody>
        </p:sp>
        <p:sp>
          <p:nvSpPr>
            <p:cNvPr id="25672" name="Rectangle 762">
              <a:extLst>
                <a:ext uri="{FF2B5EF4-FFF2-40B4-BE49-F238E27FC236}">
                  <a16:creationId xmlns:a16="http://schemas.microsoft.com/office/drawing/2014/main" id="{842A90E0-156A-403F-A55C-CAEC0BB84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" y="336"/>
              <a:ext cx="263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en-US" altLang="en-US" sz="2800"/>
            </a:p>
          </p:txBody>
        </p:sp>
        <p:sp>
          <p:nvSpPr>
            <p:cNvPr id="25673" name="Rectangle 763">
              <a:extLst>
                <a:ext uri="{FF2B5EF4-FFF2-40B4-BE49-F238E27FC236}">
                  <a16:creationId xmlns:a16="http://schemas.microsoft.com/office/drawing/2014/main" id="{017FF82B-A091-46B5-95B7-38B4B4B1F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" y="336"/>
              <a:ext cx="264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" hangingPunct="1"/>
              <a:r>
                <a:rPr lang="en-GB" altLang="en-US" sz="1000"/>
                <a:t> </a:t>
              </a:r>
              <a:endParaRPr lang="en-GB" altLang="en-US"/>
            </a:p>
          </p:txBody>
        </p:sp>
        <p:sp>
          <p:nvSpPr>
            <p:cNvPr id="25674" name="Rectangle 764">
              <a:extLst>
                <a:ext uri="{FF2B5EF4-FFF2-40B4-BE49-F238E27FC236}">
                  <a16:creationId xmlns:a16="http://schemas.microsoft.com/office/drawing/2014/main" id="{1E4FA845-E025-40BD-B4EF-83E3DFB2F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336"/>
              <a:ext cx="237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" hangingPunct="1"/>
              <a:r>
                <a:rPr lang="en-GB" altLang="en-US" sz="1000"/>
                <a:t> </a:t>
              </a:r>
              <a:endParaRPr lang="en-GB" altLang="en-US"/>
            </a:p>
          </p:txBody>
        </p:sp>
        <p:sp>
          <p:nvSpPr>
            <p:cNvPr id="25675" name="Line 765">
              <a:extLst>
                <a:ext uri="{FF2B5EF4-FFF2-40B4-BE49-F238E27FC236}">
                  <a16:creationId xmlns:a16="http://schemas.microsoft.com/office/drawing/2014/main" id="{4337E572-0E99-4EEF-B42C-1E6FB63BEC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336"/>
              <a:ext cx="237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76" name="Line 766">
              <a:extLst>
                <a:ext uri="{FF2B5EF4-FFF2-40B4-BE49-F238E27FC236}">
                  <a16:creationId xmlns:a16="http://schemas.microsoft.com/office/drawing/2014/main" id="{6F0EA805-2D8B-4CFA-A50C-6391AB1742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2544"/>
              <a:ext cx="2592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77" name="Line 767">
              <a:extLst>
                <a:ext uri="{FF2B5EF4-FFF2-40B4-BE49-F238E27FC236}">
                  <a16:creationId xmlns:a16="http://schemas.microsoft.com/office/drawing/2014/main" id="{A3C534E4-5C3F-4E43-A38E-B39BEA998D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336"/>
              <a:ext cx="0" cy="220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78" name="Line 768">
              <a:extLst>
                <a:ext uri="{FF2B5EF4-FFF2-40B4-BE49-F238E27FC236}">
                  <a16:creationId xmlns:a16="http://schemas.microsoft.com/office/drawing/2014/main" id="{ADAA2822-393D-4C3F-9E18-E90F6AE26A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336"/>
              <a:ext cx="0" cy="188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79" name="Line 769">
              <a:extLst>
                <a:ext uri="{FF2B5EF4-FFF2-40B4-BE49-F238E27FC236}">
                  <a16:creationId xmlns:a16="http://schemas.microsoft.com/office/drawing/2014/main" id="{F37A394A-35EB-4DAA-A716-1DC47517F8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" y="336"/>
              <a:ext cx="235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80" name="Line 770">
              <a:extLst>
                <a:ext uri="{FF2B5EF4-FFF2-40B4-BE49-F238E27FC236}">
                  <a16:creationId xmlns:a16="http://schemas.microsoft.com/office/drawing/2014/main" id="{512EF139-F8CD-4573-AFE9-D01856E3CF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664"/>
              <a:ext cx="237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81" name="Line 771">
              <a:extLst>
                <a:ext uri="{FF2B5EF4-FFF2-40B4-BE49-F238E27FC236}">
                  <a16:creationId xmlns:a16="http://schemas.microsoft.com/office/drawing/2014/main" id="{429C8D67-B984-4B1B-969F-48B5A30DC8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" y="336"/>
              <a:ext cx="0" cy="220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82" name="Line 772">
              <a:extLst>
                <a:ext uri="{FF2B5EF4-FFF2-40B4-BE49-F238E27FC236}">
                  <a16:creationId xmlns:a16="http://schemas.microsoft.com/office/drawing/2014/main" id="{8BF6837A-8848-4854-A14F-AF1D313027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992"/>
              <a:ext cx="237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83" name="Line 773">
              <a:extLst>
                <a:ext uri="{FF2B5EF4-FFF2-40B4-BE49-F238E27FC236}">
                  <a16:creationId xmlns:a16="http://schemas.microsoft.com/office/drawing/2014/main" id="{C7D741EF-593F-490C-ACD4-E534CE99B8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1319"/>
              <a:ext cx="237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84" name="Line 774">
              <a:extLst>
                <a:ext uri="{FF2B5EF4-FFF2-40B4-BE49-F238E27FC236}">
                  <a16:creationId xmlns:a16="http://schemas.microsoft.com/office/drawing/2014/main" id="{3BD95D48-E483-4257-BA04-82060A0EAC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1647"/>
              <a:ext cx="237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85" name="Line 775">
              <a:extLst>
                <a:ext uri="{FF2B5EF4-FFF2-40B4-BE49-F238E27FC236}">
                  <a16:creationId xmlns:a16="http://schemas.microsoft.com/office/drawing/2014/main" id="{2B3F6D02-6F76-461D-BB74-1F1D7C0D77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1975"/>
              <a:ext cx="237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86" name="Line 776">
              <a:extLst>
                <a:ext uri="{FF2B5EF4-FFF2-40B4-BE49-F238E27FC236}">
                  <a16:creationId xmlns:a16="http://schemas.microsoft.com/office/drawing/2014/main" id="{40234387-7124-4FAA-9D2B-B62A2BC6DD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2216"/>
              <a:ext cx="2592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87" name="Line 777">
              <a:extLst>
                <a:ext uri="{FF2B5EF4-FFF2-40B4-BE49-F238E27FC236}">
                  <a16:creationId xmlns:a16="http://schemas.microsoft.com/office/drawing/2014/main" id="{6B9C8C76-E1E2-43F2-BE70-2F8828A962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3" y="2216"/>
              <a:ext cx="0" cy="32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88" name="Line 778">
              <a:extLst>
                <a:ext uri="{FF2B5EF4-FFF2-40B4-BE49-F238E27FC236}">
                  <a16:creationId xmlns:a16="http://schemas.microsoft.com/office/drawing/2014/main" id="{01353CFC-22F7-4CA3-B97B-AF4C7838F5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6" y="2216"/>
              <a:ext cx="0" cy="32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89" name="Line 779">
              <a:extLst>
                <a:ext uri="{FF2B5EF4-FFF2-40B4-BE49-F238E27FC236}">
                  <a16:creationId xmlns:a16="http://schemas.microsoft.com/office/drawing/2014/main" id="{F79D1A79-852D-4781-8BAB-E7C96E77C7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1" y="2216"/>
              <a:ext cx="0" cy="32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90" name="Line 780">
              <a:extLst>
                <a:ext uri="{FF2B5EF4-FFF2-40B4-BE49-F238E27FC236}">
                  <a16:creationId xmlns:a16="http://schemas.microsoft.com/office/drawing/2014/main" id="{F861DCEB-5B7A-478F-AF81-809F5B4075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7" y="2216"/>
              <a:ext cx="0" cy="32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91" name="Line 781">
              <a:extLst>
                <a:ext uri="{FF2B5EF4-FFF2-40B4-BE49-F238E27FC236}">
                  <a16:creationId xmlns:a16="http://schemas.microsoft.com/office/drawing/2014/main" id="{6B2143C6-B551-4CCF-9F47-821256D1F6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0" y="2216"/>
              <a:ext cx="0" cy="32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92" name="Line 782">
              <a:extLst>
                <a:ext uri="{FF2B5EF4-FFF2-40B4-BE49-F238E27FC236}">
                  <a16:creationId xmlns:a16="http://schemas.microsoft.com/office/drawing/2014/main" id="{F5F8A1E4-DB34-4FDD-8830-C9B5FFE0FC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3" y="2216"/>
              <a:ext cx="0" cy="32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93" name="Line 783">
              <a:extLst>
                <a:ext uri="{FF2B5EF4-FFF2-40B4-BE49-F238E27FC236}">
                  <a16:creationId xmlns:a16="http://schemas.microsoft.com/office/drawing/2014/main" id="{8008B2B4-0DA8-4780-AE4D-AFFB0B88F5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7" y="2216"/>
              <a:ext cx="0" cy="32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94" name="Line 784">
              <a:extLst>
                <a:ext uri="{FF2B5EF4-FFF2-40B4-BE49-F238E27FC236}">
                  <a16:creationId xmlns:a16="http://schemas.microsoft.com/office/drawing/2014/main" id="{736ACAF1-6CAD-44F1-B5B4-BB1F91C522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0" y="2216"/>
              <a:ext cx="0" cy="32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95" name="Line 785">
              <a:extLst>
                <a:ext uri="{FF2B5EF4-FFF2-40B4-BE49-F238E27FC236}">
                  <a16:creationId xmlns:a16="http://schemas.microsoft.com/office/drawing/2014/main" id="{36F2BF43-F243-4671-B3A2-9738E201D1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216"/>
              <a:ext cx="0" cy="32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96" name="Text Box 786">
              <a:extLst>
                <a:ext uri="{FF2B5EF4-FFF2-40B4-BE49-F238E27FC236}">
                  <a16:creationId xmlns:a16="http://schemas.microsoft.com/office/drawing/2014/main" id="{0E70BBAE-0287-4233-B629-54C225CBF2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640"/>
              <a:ext cx="96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25697" name="Text Box 787">
              <a:extLst>
                <a:ext uri="{FF2B5EF4-FFF2-40B4-BE49-F238E27FC236}">
                  <a16:creationId xmlns:a16="http://schemas.microsoft.com/office/drawing/2014/main" id="{55A9DF41-17C2-4985-8C03-C9E26302B0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688"/>
              <a:ext cx="91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/>
                <a:t>Label Axis</a:t>
              </a:r>
              <a:endParaRPr lang="en-GB" altLang="en-US" b="1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CC11FC1-1CA5-44D0-AB37-48FF4E4E08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sz="4000">
                <a:solidFill>
                  <a:srgbClr val="0000FF"/>
                </a:solidFill>
                <a:latin typeface="Comic Sans MS" panose="030F0702030302020204" pitchFamily="66" charset="0"/>
              </a:rPr>
              <a:t>Nervous system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87FA5421-1D82-4DF2-92EA-8F2F16562C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/>
              <a:t>    Parts of our body we use to sense things are called </a:t>
            </a:r>
            <a:r>
              <a:rPr lang="en-US" altLang="en-US" sz="2800" b="1" u="sng">
                <a:solidFill>
                  <a:srgbClr val="0000FF"/>
                </a:solidFill>
              </a:rPr>
              <a:t>SENSE ORGANS</a:t>
            </a:r>
            <a:r>
              <a:rPr lang="en-US" altLang="en-US" sz="2800" b="1">
                <a:solidFill>
                  <a:srgbClr val="0000FF"/>
                </a:solidFill>
              </a:rPr>
              <a:t> – eye, ear, mouth, skin, nose.</a:t>
            </a:r>
          </a:p>
          <a:p>
            <a:pPr eaLnBrk="1" hangingPunct="1">
              <a:buFontTx/>
              <a:buNone/>
            </a:pPr>
            <a:endParaRPr lang="en-US" altLang="en-US" sz="2800" b="1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r>
              <a:rPr lang="en-US" altLang="en-US" sz="2800" b="1">
                <a:solidFill>
                  <a:srgbClr val="0000FF"/>
                </a:solidFill>
              </a:rPr>
              <a:t>   </a:t>
            </a:r>
            <a:r>
              <a:rPr lang="en-US" altLang="en-US" sz="2800"/>
              <a:t>Each SENSE ORGAN has special cells called </a:t>
            </a:r>
            <a:r>
              <a:rPr lang="en-US" altLang="en-US" sz="2800" b="1" u="sng">
                <a:solidFill>
                  <a:srgbClr val="0000FF"/>
                </a:solidFill>
              </a:rPr>
              <a:t>RECEPTOR CELLS. </a:t>
            </a:r>
            <a:r>
              <a:rPr lang="en-US" altLang="en-US" sz="2800"/>
              <a:t>Each receptor cell is sensitive to different things.</a:t>
            </a:r>
            <a:endParaRPr lang="en-GB" altLang="en-US" sz="280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E2233ACB-BE85-42FC-8497-45D2DAA51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486400"/>
            <a:ext cx="10223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 descr="rachel-mouth-8">
            <a:hlinkClick r:id="rId3"/>
            <a:extLst>
              <a:ext uri="{FF2B5EF4-FFF2-40B4-BE49-F238E27FC236}">
                <a16:creationId xmlns:a16="http://schemas.microsoft.com/office/drawing/2014/main" id="{38D8533D-9CC4-44B9-AC1D-AE13C95EE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562600"/>
            <a:ext cx="1524000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D658B29F-DD3D-411A-838E-100740AEE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105400"/>
            <a:ext cx="1600200" cy="138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>
            <a:extLst>
              <a:ext uri="{FF2B5EF4-FFF2-40B4-BE49-F238E27FC236}">
                <a16:creationId xmlns:a16="http://schemas.microsoft.com/office/drawing/2014/main" id="{567D32B2-058E-4F6A-940E-7C5F50523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5029200"/>
            <a:ext cx="173355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B4D06DF5-16CA-4420-84D2-89857098E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5257800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91422FF1-8B78-46FD-BA7E-28CC0EE578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800" u="sng">
                <a:solidFill>
                  <a:srgbClr val="0000FF"/>
                </a:solidFill>
                <a:latin typeface="Comic Sans MS" panose="030F0702030302020204" pitchFamily="66" charset="0"/>
              </a:rPr>
              <a:t>Senses</a:t>
            </a:r>
            <a:endParaRPr lang="en-GB" altLang="en-US" sz="4800" u="sng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10FA3BBC-BED6-4C9C-95EE-BC3EA2F151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1447800"/>
            <a:ext cx="7391400" cy="4419600"/>
          </a:xfrm>
        </p:spPr>
        <p:txBody>
          <a:bodyPr/>
          <a:lstStyle/>
          <a:p>
            <a:pPr eaLnBrk="1" hangingPunct="1"/>
            <a:r>
              <a:rPr lang="en-US" altLang="en-US" sz="2800"/>
              <a:t>Receptors in </a:t>
            </a:r>
            <a:r>
              <a:rPr lang="en-US" altLang="en-US" sz="2800" b="1">
                <a:solidFill>
                  <a:srgbClr val="0000FF"/>
                </a:solidFill>
              </a:rPr>
              <a:t>eye</a:t>
            </a:r>
            <a:r>
              <a:rPr lang="en-US" altLang="en-US" sz="2800"/>
              <a:t> sensitive to </a:t>
            </a:r>
            <a:r>
              <a:rPr lang="en-US" altLang="en-US" sz="2800" b="1">
                <a:solidFill>
                  <a:srgbClr val="0000FF"/>
                </a:solidFill>
              </a:rPr>
              <a:t>light</a:t>
            </a:r>
          </a:p>
          <a:p>
            <a:pPr eaLnBrk="1" hangingPunct="1"/>
            <a:r>
              <a:rPr lang="en-US" altLang="en-US" sz="2800"/>
              <a:t>Receptors in </a:t>
            </a:r>
            <a:r>
              <a:rPr lang="en-US" altLang="en-US" sz="2800" b="1">
                <a:solidFill>
                  <a:srgbClr val="0000FF"/>
                </a:solidFill>
              </a:rPr>
              <a:t>ear</a:t>
            </a:r>
            <a:r>
              <a:rPr lang="en-US" altLang="en-US" sz="2800"/>
              <a:t> and sensitive to </a:t>
            </a:r>
            <a:r>
              <a:rPr lang="en-US" altLang="en-US" sz="2800" b="1">
                <a:solidFill>
                  <a:srgbClr val="0000FF"/>
                </a:solidFill>
              </a:rPr>
              <a:t>sound</a:t>
            </a:r>
          </a:p>
          <a:p>
            <a:pPr eaLnBrk="1" hangingPunct="1"/>
            <a:r>
              <a:rPr lang="en-US" altLang="en-US" sz="2800"/>
              <a:t>Receptors on </a:t>
            </a:r>
            <a:r>
              <a:rPr lang="en-US" altLang="en-US" sz="2800" b="1">
                <a:solidFill>
                  <a:srgbClr val="0000FF"/>
                </a:solidFill>
              </a:rPr>
              <a:t>tongue</a:t>
            </a:r>
            <a:r>
              <a:rPr lang="en-US" altLang="en-US" sz="2800"/>
              <a:t> and sensitive to </a:t>
            </a:r>
            <a:r>
              <a:rPr lang="en-US" altLang="en-US" sz="2800" b="1">
                <a:solidFill>
                  <a:srgbClr val="0000FF"/>
                </a:solidFill>
              </a:rPr>
              <a:t>chemicals</a:t>
            </a:r>
          </a:p>
          <a:p>
            <a:pPr eaLnBrk="1" hangingPunct="1"/>
            <a:r>
              <a:rPr lang="en-US" altLang="en-US" sz="2800"/>
              <a:t>Receptors in </a:t>
            </a:r>
            <a:r>
              <a:rPr lang="en-US" altLang="en-US" sz="2800" b="1">
                <a:solidFill>
                  <a:srgbClr val="0000FF"/>
                </a:solidFill>
              </a:rPr>
              <a:t>nose</a:t>
            </a:r>
            <a:r>
              <a:rPr lang="en-US" altLang="en-US" sz="2800"/>
              <a:t> and sensitive to </a:t>
            </a:r>
            <a:r>
              <a:rPr lang="en-US" altLang="en-US" sz="2800" b="1">
                <a:solidFill>
                  <a:srgbClr val="0000FF"/>
                </a:solidFill>
              </a:rPr>
              <a:t>chemicals</a:t>
            </a:r>
          </a:p>
          <a:p>
            <a:pPr eaLnBrk="1" hangingPunct="1"/>
            <a:r>
              <a:rPr lang="en-US" altLang="en-US" sz="2800"/>
              <a:t>Receptors in the </a:t>
            </a:r>
            <a:r>
              <a:rPr lang="en-US" altLang="en-US" sz="2800" b="1">
                <a:solidFill>
                  <a:srgbClr val="0000FF"/>
                </a:solidFill>
              </a:rPr>
              <a:t>skin</a:t>
            </a:r>
            <a:r>
              <a:rPr lang="en-US" altLang="en-US" sz="2800"/>
              <a:t> and sensitive to </a:t>
            </a:r>
            <a:r>
              <a:rPr lang="en-US" altLang="en-US" sz="2800" b="1">
                <a:solidFill>
                  <a:srgbClr val="0000FF"/>
                </a:solidFill>
              </a:rPr>
              <a:t>touch, pressure, pain, temperature</a:t>
            </a:r>
            <a:endParaRPr lang="en-GB" altLang="en-US" sz="2800" b="1">
              <a:solidFill>
                <a:srgbClr val="0000FF"/>
              </a:solidFill>
            </a:endParaRPr>
          </a:p>
        </p:txBody>
      </p:sp>
      <p:pic>
        <p:nvPicPr>
          <p:cNvPr id="5124" name="Picture 5" descr="11_12_52---Electric-Light-Bulb_web">
            <a:extLst>
              <a:ext uri="{FF2B5EF4-FFF2-40B4-BE49-F238E27FC236}">
                <a16:creationId xmlns:a16="http://schemas.microsoft.com/office/drawing/2014/main" id="{4499DDC6-387A-44FE-AF60-73E08DBA0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1344613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7" descr="music-notes1_jpg3a9330ca-9cce-4552-">
            <a:extLst>
              <a:ext uri="{FF2B5EF4-FFF2-40B4-BE49-F238E27FC236}">
                <a16:creationId xmlns:a16="http://schemas.microsoft.com/office/drawing/2014/main" id="{B1B8C495-7C74-47A1-833E-5368332FF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9" descr="royal-food">
            <a:extLst>
              <a:ext uri="{FF2B5EF4-FFF2-40B4-BE49-F238E27FC236}">
                <a16:creationId xmlns:a16="http://schemas.microsoft.com/office/drawing/2014/main" id="{C2FB8F29-AC48-4B65-B02D-D1349A798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352800"/>
            <a:ext cx="1600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11" descr="pollen0420">
            <a:extLst>
              <a:ext uri="{FF2B5EF4-FFF2-40B4-BE49-F238E27FC236}">
                <a16:creationId xmlns:a16="http://schemas.microsoft.com/office/drawing/2014/main" id="{3A41C818-383E-46B3-AD2A-330FE4C04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819400"/>
            <a:ext cx="117792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13" descr="match_rocket_intro">
            <a:extLst>
              <a:ext uri="{FF2B5EF4-FFF2-40B4-BE49-F238E27FC236}">
                <a16:creationId xmlns:a16="http://schemas.microsoft.com/office/drawing/2014/main" id="{B7C269E4-8DA4-49DA-827C-E975D6019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5362575"/>
            <a:ext cx="2309813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>
            <a:extLst>
              <a:ext uri="{FF2B5EF4-FFF2-40B4-BE49-F238E27FC236}">
                <a16:creationId xmlns:a16="http://schemas.microsoft.com/office/drawing/2014/main" id="{AE89F064-E528-4A33-8230-EF58D941E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62000"/>
            <a:ext cx="6400800" cy="508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ext Box 5">
            <a:extLst>
              <a:ext uri="{FF2B5EF4-FFF2-40B4-BE49-F238E27FC236}">
                <a16:creationId xmlns:a16="http://schemas.microsoft.com/office/drawing/2014/main" id="{80EE092F-5FFB-4773-9B89-0CD4CE85A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906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/>
              <a:t>1.</a:t>
            </a:r>
            <a:endParaRPr lang="en-GB" altLang="en-US" sz="24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" descr="CORD%20CROSS%20SECTION">
            <a:extLst>
              <a:ext uri="{FF2B5EF4-FFF2-40B4-BE49-F238E27FC236}">
                <a16:creationId xmlns:a16="http://schemas.microsoft.com/office/drawing/2014/main" id="{23332FD9-7762-457C-B7EF-061784A00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5591175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7" descr="4E49F7FF-B994-3ADD-FDF51934BBA260BD_1">
            <a:extLst>
              <a:ext uri="{FF2B5EF4-FFF2-40B4-BE49-F238E27FC236}">
                <a16:creationId xmlns:a16="http://schemas.microsoft.com/office/drawing/2014/main" id="{C3348AF3-F78A-4432-A8D4-CA7511879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038600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Line 8">
            <a:extLst>
              <a:ext uri="{FF2B5EF4-FFF2-40B4-BE49-F238E27FC236}">
                <a16:creationId xmlns:a16="http://schemas.microsoft.com/office/drawing/2014/main" id="{9E40801A-1987-4999-B512-87F9EC33476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96000" y="1371600"/>
            <a:ext cx="144780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3" name="Line 9">
            <a:extLst>
              <a:ext uri="{FF2B5EF4-FFF2-40B4-BE49-F238E27FC236}">
                <a16:creationId xmlns:a16="http://schemas.microsoft.com/office/drawing/2014/main" id="{F6BADE79-E031-4505-93BF-84BFE742E14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10000" y="5867400"/>
            <a:ext cx="4267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4" name="Text Box 10">
            <a:extLst>
              <a:ext uri="{FF2B5EF4-FFF2-40B4-BE49-F238E27FC236}">
                <a16:creationId xmlns:a16="http://schemas.microsoft.com/office/drawing/2014/main" id="{4098E1E7-95F2-41B6-9779-F2CA8355C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914400"/>
            <a:ext cx="18288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u="sng">
                <a:solidFill>
                  <a:srgbClr val="0000FF"/>
                </a:solidFill>
                <a:latin typeface="Comic Sans MS" panose="030F0702030302020204" pitchFamily="66" charset="0"/>
              </a:rPr>
              <a:t>Spinal cord cross section</a:t>
            </a:r>
            <a:endParaRPr lang="en-GB" altLang="en-US" sz="2400" u="sng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7175" name="Text Box 11">
            <a:extLst>
              <a:ext uri="{FF2B5EF4-FFF2-40B4-BE49-F238E27FC236}">
                <a16:creationId xmlns:a16="http://schemas.microsoft.com/office/drawing/2014/main" id="{AAD2B417-6D09-4D90-995A-61AD37ECA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5105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u="sng">
                <a:solidFill>
                  <a:srgbClr val="0000FF"/>
                </a:solidFill>
                <a:latin typeface="Comic Sans MS" panose="030F0702030302020204" pitchFamily="66" charset="0"/>
              </a:rPr>
              <a:t>Main part of our nervous system is called the Central Nervous system</a:t>
            </a:r>
            <a:endParaRPr lang="en-GB" altLang="en-US" u="sng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5" descr="image004">
            <a:extLst>
              <a:ext uri="{FF2B5EF4-FFF2-40B4-BE49-F238E27FC236}">
                <a16:creationId xmlns:a16="http://schemas.microsoft.com/office/drawing/2014/main" id="{02FF92D4-B41C-45FE-9F5E-27E10B5F8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286000"/>
            <a:ext cx="3505200" cy="327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6" descr="CORD%20CROSS%20SECTION">
            <a:extLst>
              <a:ext uri="{FF2B5EF4-FFF2-40B4-BE49-F238E27FC236}">
                <a16:creationId xmlns:a16="http://schemas.microsoft.com/office/drawing/2014/main" id="{BBC4D0BF-F1B1-40B6-BC54-BC5E51DF8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3600"/>
            <a:ext cx="3733800" cy="314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ext Box 7">
            <a:extLst>
              <a:ext uri="{FF2B5EF4-FFF2-40B4-BE49-F238E27FC236}">
                <a16:creationId xmlns:a16="http://schemas.microsoft.com/office/drawing/2014/main" id="{F328F112-1587-452A-A486-CB6D05D7D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81000"/>
            <a:ext cx="4648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000">
                <a:solidFill>
                  <a:srgbClr val="0000FF"/>
                </a:solidFill>
                <a:latin typeface="Comic Sans MS" panose="030F0702030302020204" pitchFamily="66" charset="0"/>
              </a:rPr>
              <a:t>Spinal Cord</a:t>
            </a:r>
            <a:endParaRPr lang="en-GB" altLang="en-US" sz="40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>
            <a:extLst>
              <a:ext uri="{FF2B5EF4-FFF2-40B4-BE49-F238E27FC236}">
                <a16:creationId xmlns:a16="http://schemas.microsoft.com/office/drawing/2014/main" id="{081D9A87-CDB9-43DD-9487-8AEFCBC78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143000"/>
            <a:ext cx="2908300" cy="288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 Box 5">
            <a:extLst>
              <a:ext uri="{FF2B5EF4-FFF2-40B4-BE49-F238E27FC236}">
                <a16:creationId xmlns:a16="http://schemas.microsoft.com/office/drawing/2014/main" id="{41E576B2-97B8-41B8-90B8-80D6BFC35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181600"/>
            <a:ext cx="4648200" cy="132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Comic Sans MS" panose="030F0702030302020204" pitchFamily="66" charset="0"/>
              </a:rPr>
              <a:t>Nerve cell family are like messengers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Comic Sans MS" panose="030F0702030302020204" pitchFamily="66" charset="0"/>
              </a:rPr>
              <a:t>They carry electrical impulses to and from the sensory organ (eye) and the spinal cord. </a:t>
            </a:r>
          </a:p>
        </p:txBody>
      </p:sp>
      <p:sp>
        <p:nvSpPr>
          <p:cNvPr id="9220" name="Text Box 6">
            <a:extLst>
              <a:ext uri="{FF2B5EF4-FFF2-40B4-BE49-F238E27FC236}">
                <a16:creationId xmlns:a16="http://schemas.microsoft.com/office/drawing/2014/main" id="{7BE3C1CD-6C23-4BDA-88B1-193442941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04800"/>
            <a:ext cx="3657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>
                <a:solidFill>
                  <a:srgbClr val="0000FF"/>
                </a:solidFill>
                <a:latin typeface="Comic Sans MS" panose="030F0702030302020204" pitchFamily="66" charset="0"/>
              </a:rPr>
              <a:t>Let me introduce you to my friends!</a:t>
            </a:r>
            <a:endParaRPr lang="en-GB" altLang="en-US" sz="32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9221" name="Text Box 7">
            <a:extLst>
              <a:ext uri="{FF2B5EF4-FFF2-40B4-BE49-F238E27FC236}">
                <a16:creationId xmlns:a16="http://schemas.microsoft.com/office/drawing/2014/main" id="{1D3CD99E-1886-43A3-83FC-BE5C5180B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191000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u="sng">
                <a:solidFill>
                  <a:srgbClr val="0000FF"/>
                </a:solidFill>
                <a:latin typeface="Comic Sans MS" panose="030F0702030302020204" pitchFamily="66" charset="0"/>
              </a:rPr>
              <a:t>M</a:t>
            </a:r>
            <a:r>
              <a:rPr lang="en-US" altLang="en-US">
                <a:solidFill>
                  <a:srgbClr val="0000FF"/>
                </a:solidFill>
                <a:latin typeface="Comic Sans MS" panose="030F0702030302020204" pitchFamily="66" charset="0"/>
              </a:rPr>
              <a:t>r. </a:t>
            </a:r>
            <a:r>
              <a:rPr lang="en-US" altLang="en-US" u="sng">
                <a:solidFill>
                  <a:srgbClr val="0000FF"/>
                </a:solidFill>
                <a:latin typeface="Comic Sans MS" panose="030F0702030302020204" pitchFamily="66" charset="0"/>
              </a:rPr>
              <a:t>M</a:t>
            </a:r>
            <a:r>
              <a:rPr lang="en-US" altLang="en-US">
                <a:solidFill>
                  <a:srgbClr val="0000FF"/>
                </a:solidFill>
                <a:latin typeface="Comic Sans MS" panose="030F0702030302020204" pitchFamily="66" charset="0"/>
              </a:rPr>
              <a:t>otor Nerve</a:t>
            </a:r>
            <a:r>
              <a:rPr lang="en-US" altLang="en-US">
                <a:latin typeface="Comic Sans MS" panose="030F0702030302020204" pitchFamily="66" charset="0"/>
              </a:rPr>
              <a:t> </a:t>
            </a:r>
            <a:endParaRPr lang="en-GB" altLang="en-US">
              <a:latin typeface="Comic Sans MS" panose="030F0702030302020204" pitchFamily="66" charset="0"/>
            </a:endParaRPr>
          </a:p>
        </p:txBody>
      </p:sp>
      <p:sp>
        <p:nvSpPr>
          <p:cNvPr id="9222" name="Text Box 8">
            <a:extLst>
              <a:ext uri="{FF2B5EF4-FFF2-40B4-BE49-F238E27FC236}">
                <a16:creationId xmlns:a16="http://schemas.microsoft.com/office/drawing/2014/main" id="{5D3FAE0A-AFBC-4C49-876C-572589957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191000"/>
            <a:ext cx="228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0000FF"/>
                </a:solidFill>
                <a:latin typeface="Comic Sans MS" panose="030F0702030302020204" pitchFamily="66" charset="0"/>
              </a:rPr>
              <a:t>Mr</a:t>
            </a:r>
            <a:r>
              <a:rPr lang="en-US" altLang="en-US" u="sng">
                <a:solidFill>
                  <a:srgbClr val="0000FF"/>
                </a:solidFill>
                <a:latin typeface="Comic Sans MS" panose="030F0702030302020204" pitchFamily="66" charset="0"/>
              </a:rPr>
              <a:t>s</a:t>
            </a:r>
            <a:r>
              <a:rPr lang="en-US" altLang="en-US">
                <a:solidFill>
                  <a:srgbClr val="0000FF"/>
                </a:solidFill>
                <a:latin typeface="Comic Sans MS" panose="030F0702030302020204" pitchFamily="66" charset="0"/>
              </a:rPr>
              <a:t>. </a:t>
            </a:r>
            <a:r>
              <a:rPr lang="en-US" altLang="en-US" u="sng">
                <a:solidFill>
                  <a:srgbClr val="0000FF"/>
                </a:solidFill>
                <a:latin typeface="Comic Sans MS" panose="030F0702030302020204" pitchFamily="66" charset="0"/>
              </a:rPr>
              <a:t>S</a:t>
            </a:r>
            <a:r>
              <a:rPr lang="en-US" altLang="en-US">
                <a:solidFill>
                  <a:srgbClr val="0000FF"/>
                </a:solidFill>
                <a:latin typeface="Comic Sans MS" panose="030F0702030302020204" pitchFamily="66" charset="0"/>
              </a:rPr>
              <a:t>ensory nerve</a:t>
            </a:r>
            <a:endParaRPr lang="en-GB" altLang="en-US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pic>
        <p:nvPicPr>
          <p:cNvPr id="9223" name="Picture 9">
            <a:extLst>
              <a:ext uri="{FF2B5EF4-FFF2-40B4-BE49-F238E27FC236}">
                <a16:creationId xmlns:a16="http://schemas.microsoft.com/office/drawing/2014/main" id="{60CC7406-4E17-4C99-B335-CE372D7DD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4457700" cy="247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5" descr="SA302028">
            <a:extLst>
              <a:ext uri="{FF2B5EF4-FFF2-40B4-BE49-F238E27FC236}">
                <a16:creationId xmlns:a16="http://schemas.microsoft.com/office/drawing/2014/main" id="{E0FF7D30-0040-44DB-872A-5E83DE207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0"/>
            <a:ext cx="3886200" cy="329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ext Box 7">
            <a:extLst>
              <a:ext uri="{FF2B5EF4-FFF2-40B4-BE49-F238E27FC236}">
                <a16:creationId xmlns:a16="http://schemas.microsoft.com/office/drawing/2014/main" id="{01F075BD-ACB9-4CDC-BA91-961ADC326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981200"/>
            <a:ext cx="4343400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>
                <a:solidFill>
                  <a:srgbClr val="0000FF"/>
                </a:solidFill>
                <a:latin typeface="Comic Sans MS" panose="030F0702030302020204" pitchFamily="66" charset="0"/>
              </a:rPr>
              <a:t>Stimulus picked up by Receptor cells in finger (skin)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>
                <a:solidFill>
                  <a:srgbClr val="0000FF"/>
                </a:solidFill>
                <a:latin typeface="Comic Sans MS" panose="030F0702030302020204" pitchFamily="66" charset="0"/>
              </a:rPr>
              <a:t>Impulse passed on to sensory neurone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>
                <a:solidFill>
                  <a:srgbClr val="0000FF"/>
                </a:solidFill>
                <a:latin typeface="Comic Sans MS" panose="030F0702030302020204" pitchFamily="66" charset="0"/>
              </a:rPr>
              <a:t>Sensory neurone passes impulse to spinal cord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>
                <a:solidFill>
                  <a:srgbClr val="0000FF"/>
                </a:solidFill>
                <a:latin typeface="Comic Sans MS" panose="030F0702030302020204" pitchFamily="66" charset="0"/>
              </a:rPr>
              <a:t>Spinal cord sorts out response and send message to motor neurone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>
                <a:solidFill>
                  <a:srgbClr val="0000FF"/>
                </a:solidFill>
                <a:latin typeface="Comic Sans MS" panose="030F0702030302020204" pitchFamily="66" charset="0"/>
              </a:rPr>
              <a:t>Motor neurone tells the finger to pull away</a:t>
            </a:r>
            <a:endParaRPr lang="en-GB" altLang="en-US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10244" name="WordArt 9">
            <a:extLst>
              <a:ext uri="{FF2B5EF4-FFF2-40B4-BE49-F238E27FC236}">
                <a16:creationId xmlns:a16="http://schemas.microsoft.com/office/drawing/2014/main" id="{1B1E97F4-A96F-475A-9947-6FDBC0CD2F98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286000" y="381000"/>
            <a:ext cx="4419600" cy="10191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Comic Sans MS" panose="030F0702030302020204" pitchFamily="66" charset="0"/>
              </a:rPr>
              <a:t>Reflex in the finger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5c732d2-f217-444a-91d8-37c5714ca695">
      <UserInfo>
        <DisplayName/>
        <AccountId xsi:nil="true"/>
        <AccountType/>
      </UserInfo>
    </SharedWithUsers>
    <MediaLengthInSeconds xmlns="8f659357-f805-491c-ad0b-5621b2de6466" xsi:nil="true"/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3F9B636-B06D-496C-A8D5-B530DBEB5173}"/>
</file>

<file path=customXml/itemProps2.xml><?xml version="1.0" encoding="utf-8"?>
<ds:datastoreItem xmlns:ds="http://schemas.openxmlformats.org/officeDocument/2006/customXml" ds:itemID="{29353AB3-C9CC-4425-82A1-21810AC32EC2}"/>
</file>

<file path=customXml/itemProps3.xml><?xml version="1.0" encoding="utf-8"?>
<ds:datastoreItem xmlns:ds="http://schemas.openxmlformats.org/officeDocument/2006/customXml" ds:itemID="{B50A4EE6-40AC-412A-A4F9-F73368F83CE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</TotalTime>
  <Words>692</Words>
  <Application>Microsoft Office PowerPoint</Application>
  <PresentationFormat>On-screen Show (4:3)</PresentationFormat>
  <Paragraphs>186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Comic Sans MS</vt:lpstr>
      <vt:lpstr>Gill Sans Ultra Bold Condensed</vt:lpstr>
      <vt:lpstr>Haettenschweiler</vt:lpstr>
      <vt:lpstr>Impact</vt:lpstr>
      <vt:lpstr>Default Design</vt:lpstr>
      <vt:lpstr>PowerPoint Presentation</vt:lpstr>
      <vt:lpstr>PowerPoint Presentation</vt:lpstr>
      <vt:lpstr>Nervous system</vt:lpstr>
      <vt:lpstr>Senses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have we leant today?</vt:lpstr>
      <vt:lpstr>PowerPoint Presentation</vt:lpstr>
      <vt:lpstr>PowerPoint Presentation</vt:lpstr>
      <vt:lpstr>PowerPoint Presentation</vt:lpstr>
      <vt:lpstr>What did we do last lesson??</vt:lpstr>
      <vt:lpstr>PowerPoint Presentation</vt:lpstr>
      <vt:lpstr>Learning objectives</vt:lpstr>
      <vt:lpstr>How fast are your reflexes??</vt:lpstr>
      <vt:lpstr>PowerPoint Presentation</vt:lpstr>
      <vt:lpstr>PowerPoint Presentation</vt:lpstr>
      <vt:lpstr>Learning objectives</vt:lpstr>
      <vt:lpstr>PowerPoint Presentation</vt:lpstr>
      <vt:lpstr>PowerPoint Presentation</vt:lpstr>
    </vt:vector>
  </TitlesOfParts>
  <Company>gworld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SENSES</dc:title>
  <dc:creator>ggb</dc:creator>
  <cp:lastModifiedBy>SILVA Jess [Southern River College]</cp:lastModifiedBy>
  <cp:revision>9</cp:revision>
  <dcterms:created xsi:type="dcterms:W3CDTF">2008-11-05T19:13:48Z</dcterms:created>
  <dcterms:modified xsi:type="dcterms:W3CDTF">2021-06-21T09:43:54Z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Order">
    <vt:r8>75000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</Properties>
</file>