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"/>
  </p:notesMasterIdLst>
  <p:sldIdLst>
    <p:sldId id="283" r:id="rId2"/>
    <p:sldId id="28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9616"/>
    <a:srgbClr val="75C1C6"/>
    <a:srgbClr val="4A8CC2"/>
    <a:srgbClr val="039586"/>
    <a:srgbClr val="841B7F"/>
    <a:srgbClr val="C013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24"/>
    <p:restoredTop sz="92295"/>
  </p:normalViewPr>
  <p:slideViewPr>
    <p:cSldViewPr snapToGrid="0" snapToObjects="1">
      <p:cViewPr varScale="1">
        <p:scale>
          <a:sx n="99" d="100"/>
          <a:sy n="99" d="100"/>
        </p:scale>
        <p:origin x="5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ADA8-1C22-1342-B0A2-1277E07A1132}" type="datetimeFigureOut">
              <a:rPr lang="en-US" smtClean="0"/>
              <a:t>3/25/23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E9CBE-103D-614D-933D-6F8E197DB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34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E9CBE-103D-614D-933D-6F8E197DB0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64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3/25/23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3/25/23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3/25/23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3/25/23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3/25/23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3/25/23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3/25/23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3/25/23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062692C-9F3F-6047-A805-C164951700F5}" type="datetimeFigureOut">
              <a:rPr lang="en-US" smtClean="0"/>
              <a:t>3/25/23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3/25/23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062692C-9F3F-6047-A805-C164951700F5}" type="datetimeFigureOut">
              <a:rPr lang="en-US" smtClean="0"/>
              <a:t>3/25/23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13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C91A4-B280-BACD-3CB8-10ECFE24C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5998979" cy="3504297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Investigating Ancient </a:t>
            </a:r>
            <a:r>
              <a:rPr lang="en-US" sz="5400" dirty="0" err="1">
                <a:solidFill>
                  <a:schemeClr val="tx1"/>
                </a:solidFill>
              </a:rPr>
              <a:t>Civilisations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B8C59-D441-C9CB-FDC4-52B6130F5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5880" y="4457093"/>
            <a:ext cx="5865580" cy="1558169"/>
          </a:xfrm>
        </p:spPr>
        <p:txBody>
          <a:bodyPr>
            <a:normAutofit/>
          </a:bodyPr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Goal/s: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Research ancient </a:t>
            </a:r>
            <a:r>
              <a:rPr lang="en-US" dirty="0" err="1">
                <a:solidFill>
                  <a:schemeClr val="tx1"/>
                </a:solidFill>
              </a:rPr>
              <a:t>civilisations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055" name="Straight Connector 2054">
            <a:extLst>
              <a:ext uri="{FF2B5EF4-FFF2-40B4-BE49-F238E27FC236}">
                <a16:creationId xmlns:a16="http://schemas.microsoft.com/office/drawing/2014/main" id="{F3CC58E3-BDF9-495D-9327-85F68058B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DA0CA737-33FC-47E3-965A-D1C2CAA62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E3A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22189942-24EB-488E-8B69-EB80F7E53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7A44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61A8AB3-9E63-D616-FB92-EAC843A64C98}"/>
              </a:ext>
            </a:extLst>
          </p:cNvPr>
          <p:cNvSpPr txBox="1">
            <a:spLocks/>
          </p:cNvSpPr>
          <p:nvPr/>
        </p:nvSpPr>
        <p:spPr>
          <a:xfrm>
            <a:off x="8262851" y="6447707"/>
            <a:ext cx="3929149" cy="312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500" dirty="0" err="1">
                <a:solidFill>
                  <a:schemeClr val="tx1"/>
                </a:solidFill>
              </a:rPr>
              <a:t>Ms</a:t>
            </a:r>
            <a:r>
              <a:rPr lang="en-US" sz="1500" dirty="0">
                <a:solidFill>
                  <a:schemeClr val="tx1"/>
                </a:solidFill>
              </a:rPr>
              <a:t> Barrie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F372439-CBEF-34EE-8047-9719C19FB7D1}"/>
              </a:ext>
            </a:extLst>
          </p:cNvPr>
          <p:cNvSpPr txBox="1">
            <a:spLocks/>
          </p:cNvSpPr>
          <p:nvPr/>
        </p:nvSpPr>
        <p:spPr>
          <a:xfrm>
            <a:off x="202277" y="6514493"/>
            <a:ext cx="3929149" cy="312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solidFill>
                  <a:schemeClr val="tx1"/>
                </a:solidFill>
              </a:rPr>
              <a:t>Week 10 Lesson 2</a:t>
            </a:r>
          </a:p>
        </p:txBody>
      </p:sp>
      <p:pic>
        <p:nvPicPr>
          <p:cNvPr id="6" name="Picture 2" descr="Ancient Civilisations | Cornerstones Education">
            <a:extLst>
              <a:ext uri="{FF2B5EF4-FFF2-40B4-BE49-F238E27FC236}">
                <a16:creationId xmlns:a16="http://schemas.microsoft.com/office/drawing/2014/main" id="{9A82550C-6B8C-5E21-D2B2-A71DAD64B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460" y="2671501"/>
            <a:ext cx="5662045" cy="369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021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9B5C6-BE99-F2B0-E4B6-CB35F5DB1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Your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55E59-3836-CDF5-7E9C-FF79ED03D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sz="2800" b="1" i="1" dirty="0"/>
              <a:t>Using the booklet provided, research Ancient </a:t>
            </a:r>
            <a:r>
              <a:rPr lang="en-US" sz="2800" b="1" i="1" dirty="0" err="1"/>
              <a:t>Civilisations</a:t>
            </a:r>
            <a:r>
              <a:rPr lang="en-US" sz="2800" b="1" i="1" dirty="0"/>
              <a:t>.</a:t>
            </a:r>
          </a:p>
          <a:p>
            <a:pPr algn="ctr"/>
            <a:r>
              <a:rPr lang="en-US" sz="2800" dirty="0"/>
              <a:t>Your next assessment will involve you researching an Ancient </a:t>
            </a:r>
            <a:r>
              <a:rPr lang="en-US" sz="2800" dirty="0" err="1"/>
              <a:t>Civilisation</a:t>
            </a:r>
            <a:r>
              <a:rPr lang="en-US" sz="2800" dirty="0"/>
              <a:t> of your choosing, so use your research today to help you choose which one you will pick!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THINK ABOUT:</a:t>
            </a:r>
          </a:p>
          <a:p>
            <a:pPr algn="ctr"/>
            <a:r>
              <a:rPr lang="en-US" sz="2800" i="1" dirty="0"/>
              <a:t>What interests you the most?</a:t>
            </a:r>
          </a:p>
          <a:p>
            <a:pPr algn="ctr"/>
            <a:r>
              <a:rPr lang="en-US" sz="2800" i="1" dirty="0"/>
              <a:t>Which is easiest to find information about?</a:t>
            </a:r>
          </a:p>
        </p:txBody>
      </p:sp>
    </p:spTree>
    <p:extLst>
      <p:ext uri="{BB962C8B-B14F-4D97-AF65-F5344CB8AC3E}">
        <p14:creationId xmlns:p14="http://schemas.microsoft.com/office/powerpoint/2010/main" val="324001507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4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E1D2BF"/>
      </a:accent1>
      <a:accent2>
        <a:srgbClr val="865852"/>
      </a:accent2>
      <a:accent3>
        <a:srgbClr val="B29480"/>
      </a:accent3>
      <a:accent4>
        <a:srgbClr val="FFBB99"/>
      </a:accent4>
      <a:accent5>
        <a:srgbClr val="8C6660"/>
      </a:accent5>
      <a:accent6>
        <a:srgbClr val="AA6650"/>
      </a:accent6>
      <a:hlink>
        <a:srgbClr val="F0D8A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9353</TotalTime>
  <Words>74</Words>
  <Application>Microsoft Macintosh PowerPoint</Application>
  <PresentationFormat>Widescreen</PresentationFormat>
  <Paragraphs>13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</vt:lpstr>
      <vt:lpstr>Investigating Ancient Civilisations</vt:lpstr>
      <vt:lpstr>Your task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BARRIE Lauren [Ridge View Secondary College]</dc:creator>
  <cp:lastModifiedBy>BARRIE Lauren [Ridge View Secondary College]</cp:lastModifiedBy>
  <cp:revision>424</cp:revision>
  <dcterms:created xsi:type="dcterms:W3CDTF">2022-07-13T05:26:46Z</dcterms:created>
  <dcterms:modified xsi:type="dcterms:W3CDTF">2023-03-25T07:33:50Z</dcterms:modified>
</cp:coreProperties>
</file>