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9"/>
  </p:notesMasterIdLst>
  <p:sldIdLst>
    <p:sldId id="283" r:id="rId2"/>
    <p:sldId id="284" r:id="rId3"/>
    <p:sldId id="285" r:id="rId4"/>
    <p:sldId id="286" r:id="rId5"/>
    <p:sldId id="287" r:id="rId6"/>
    <p:sldId id="288" r:id="rId7"/>
    <p:sldId id="289" r:id="rId8"/>
    <p:sldId id="290" r:id="rId9"/>
    <p:sldId id="291" r:id="rId10"/>
    <p:sldId id="292" r:id="rId11"/>
    <p:sldId id="293" r:id="rId12"/>
    <p:sldId id="294" r:id="rId13"/>
    <p:sldId id="297" r:id="rId14"/>
    <p:sldId id="296" r:id="rId15"/>
    <p:sldId id="298" r:id="rId16"/>
    <p:sldId id="299" r:id="rId17"/>
    <p:sldId id="300" r:id="rId18"/>
    <p:sldId id="302" r:id="rId19"/>
    <p:sldId id="303" r:id="rId20"/>
    <p:sldId id="305" r:id="rId21"/>
    <p:sldId id="306" r:id="rId22"/>
    <p:sldId id="307" r:id="rId23"/>
    <p:sldId id="308" r:id="rId24"/>
    <p:sldId id="309" r:id="rId25"/>
    <p:sldId id="310" r:id="rId26"/>
    <p:sldId id="311" r:id="rId27"/>
    <p:sldId id="31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91"/>
    <p:restoredTop sz="92295"/>
  </p:normalViewPr>
  <p:slideViewPr>
    <p:cSldViewPr snapToGrid="0" snapToObjects="1">
      <p:cViewPr>
        <p:scale>
          <a:sx n="116" d="100"/>
          <a:sy n="116" d="100"/>
        </p:scale>
        <p:origin x="80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7A784E-70D1-4E89-A441-EB109672FF85}" type="doc">
      <dgm:prSet loTypeId="urn:microsoft.com/office/officeart/2017/3/layout/HorizontalPathTimeline" loCatId="process" qsTypeId="urn:microsoft.com/office/officeart/2005/8/quickstyle/simple1" qsCatId="simple" csTypeId="urn:microsoft.com/office/officeart/2005/8/colors/accent1_2" csCatId="accent1" phldr="1"/>
      <dgm:spPr/>
      <dgm:t>
        <a:bodyPr/>
        <a:lstStyle/>
        <a:p>
          <a:endParaRPr lang="en-US"/>
        </a:p>
      </dgm:t>
    </dgm:pt>
    <dgm:pt modelId="{858C84C8-7E8E-413E-8042-5424FFB8E9AF}">
      <dgm:prSet/>
      <dgm:spPr/>
      <dgm:t>
        <a:bodyPr/>
        <a:lstStyle/>
        <a:p>
          <a:pPr>
            <a:defRPr b="1"/>
          </a:pPr>
          <a:r>
            <a:rPr lang="en-US"/>
            <a:t>Tuesday</a:t>
          </a:r>
        </a:p>
      </dgm:t>
    </dgm:pt>
    <dgm:pt modelId="{838E4F72-C94F-409A-9BFD-820E5B52EDCB}" type="parTrans" cxnId="{60A12E5F-A31B-4955-BBC1-65224C56FE8F}">
      <dgm:prSet/>
      <dgm:spPr/>
      <dgm:t>
        <a:bodyPr/>
        <a:lstStyle/>
        <a:p>
          <a:endParaRPr lang="en-US"/>
        </a:p>
      </dgm:t>
    </dgm:pt>
    <dgm:pt modelId="{EFC72FC1-E6E8-48EA-A398-F1FCBB6ADE7F}" type="sibTrans" cxnId="{60A12E5F-A31B-4955-BBC1-65224C56FE8F}">
      <dgm:prSet/>
      <dgm:spPr/>
      <dgm:t>
        <a:bodyPr/>
        <a:lstStyle/>
        <a:p>
          <a:endParaRPr lang="en-US"/>
        </a:p>
      </dgm:t>
    </dgm:pt>
    <dgm:pt modelId="{39FBCC6B-0132-4819-82CB-B7779817C3B1}">
      <dgm:prSet/>
      <dgm:spPr/>
      <dgm:t>
        <a:bodyPr/>
        <a:lstStyle/>
        <a:p>
          <a:pPr algn="ctr"/>
          <a:r>
            <a:rPr lang="en-US" dirty="0"/>
            <a:t>Revise the Minoan civilization </a:t>
          </a:r>
          <a:r>
            <a:rPr lang="en-US" b="1" i="1" u="sng" dirty="0"/>
            <a:t>content</a:t>
          </a:r>
          <a:r>
            <a:rPr lang="en-US" dirty="0"/>
            <a:t> and learn the </a:t>
          </a:r>
          <a:r>
            <a:rPr lang="en-US" b="1" i="1" u="sng" dirty="0"/>
            <a:t>steps</a:t>
          </a:r>
          <a:r>
            <a:rPr lang="en-US" dirty="0"/>
            <a:t> to successfully complete a Source Analysis test</a:t>
          </a:r>
        </a:p>
      </dgm:t>
    </dgm:pt>
    <dgm:pt modelId="{242B5D5A-9EDE-4037-9D81-3E1EE545B9FB}" type="parTrans" cxnId="{936F1AED-F7D1-4370-8802-9DD27004E4E7}">
      <dgm:prSet/>
      <dgm:spPr/>
      <dgm:t>
        <a:bodyPr/>
        <a:lstStyle/>
        <a:p>
          <a:endParaRPr lang="en-US"/>
        </a:p>
      </dgm:t>
    </dgm:pt>
    <dgm:pt modelId="{05C06848-0CA3-405E-8631-38AAD07F222B}" type="sibTrans" cxnId="{936F1AED-F7D1-4370-8802-9DD27004E4E7}">
      <dgm:prSet/>
      <dgm:spPr/>
      <dgm:t>
        <a:bodyPr/>
        <a:lstStyle/>
        <a:p>
          <a:endParaRPr lang="en-US"/>
        </a:p>
      </dgm:t>
    </dgm:pt>
    <dgm:pt modelId="{BDBA59E7-F052-41D5-BEC8-F1276EE797CC}">
      <dgm:prSet/>
      <dgm:spPr/>
      <dgm:t>
        <a:bodyPr/>
        <a:lstStyle/>
        <a:p>
          <a:pPr>
            <a:defRPr b="1"/>
          </a:pPr>
          <a:r>
            <a:rPr lang="en-US"/>
            <a:t>Wednesday</a:t>
          </a:r>
        </a:p>
      </dgm:t>
    </dgm:pt>
    <dgm:pt modelId="{897ECD56-21D9-463A-BA6F-A4E09F6BC7D0}" type="parTrans" cxnId="{0BFA4BDD-FA50-43E8-87E4-59E97AC93EF2}">
      <dgm:prSet/>
      <dgm:spPr/>
      <dgm:t>
        <a:bodyPr/>
        <a:lstStyle/>
        <a:p>
          <a:endParaRPr lang="en-US"/>
        </a:p>
      </dgm:t>
    </dgm:pt>
    <dgm:pt modelId="{21AB18C4-D81B-4315-A1FD-3800442F9FA2}" type="sibTrans" cxnId="{0BFA4BDD-FA50-43E8-87E4-59E97AC93EF2}">
      <dgm:prSet/>
      <dgm:spPr/>
      <dgm:t>
        <a:bodyPr/>
        <a:lstStyle/>
        <a:p>
          <a:endParaRPr lang="en-US"/>
        </a:p>
      </dgm:t>
    </dgm:pt>
    <dgm:pt modelId="{98A9242E-B078-43D3-926C-E3201DA51013}">
      <dgm:prSet/>
      <dgm:spPr/>
      <dgm:t>
        <a:bodyPr/>
        <a:lstStyle/>
        <a:p>
          <a:pPr algn="ctr"/>
          <a:r>
            <a:rPr lang="en-US" dirty="0"/>
            <a:t>Revise the </a:t>
          </a:r>
          <a:r>
            <a:rPr lang="en-US" b="1" i="1" u="sng" dirty="0"/>
            <a:t>skills questions </a:t>
          </a:r>
          <a:r>
            <a:rPr lang="en-US" dirty="0"/>
            <a:t>in your Source Analysis test, and how to successfully </a:t>
          </a:r>
          <a:r>
            <a:rPr lang="en-US" b="1" i="1" u="sng" dirty="0"/>
            <a:t>answer</a:t>
          </a:r>
          <a:r>
            <a:rPr lang="en-US" dirty="0"/>
            <a:t> them</a:t>
          </a:r>
        </a:p>
      </dgm:t>
    </dgm:pt>
    <dgm:pt modelId="{E54D462C-661F-443E-AF9E-84A3568850D0}" type="parTrans" cxnId="{4E42D3E7-9422-442C-B1B3-5C4C4E01FFD0}">
      <dgm:prSet/>
      <dgm:spPr/>
      <dgm:t>
        <a:bodyPr/>
        <a:lstStyle/>
        <a:p>
          <a:endParaRPr lang="en-US"/>
        </a:p>
      </dgm:t>
    </dgm:pt>
    <dgm:pt modelId="{70999389-BCCC-4A94-80FE-4DD16F637839}" type="sibTrans" cxnId="{4E42D3E7-9422-442C-B1B3-5C4C4E01FFD0}">
      <dgm:prSet/>
      <dgm:spPr/>
      <dgm:t>
        <a:bodyPr/>
        <a:lstStyle/>
        <a:p>
          <a:endParaRPr lang="en-US"/>
        </a:p>
      </dgm:t>
    </dgm:pt>
    <dgm:pt modelId="{500EE12D-F342-4BA3-8A9C-C4B1AF3DFDDC}">
      <dgm:prSet/>
      <dgm:spPr/>
      <dgm:t>
        <a:bodyPr/>
        <a:lstStyle/>
        <a:p>
          <a:pPr>
            <a:defRPr b="1"/>
          </a:pPr>
          <a:r>
            <a:rPr lang="en-US"/>
            <a:t>Thursday</a:t>
          </a:r>
        </a:p>
      </dgm:t>
    </dgm:pt>
    <dgm:pt modelId="{E4DF73C9-42E7-4427-8F01-E841BCC1E988}" type="parTrans" cxnId="{8443935D-CB25-45F9-B9A6-29EFDC7DF961}">
      <dgm:prSet/>
      <dgm:spPr/>
      <dgm:t>
        <a:bodyPr/>
        <a:lstStyle/>
        <a:p>
          <a:endParaRPr lang="en-US"/>
        </a:p>
      </dgm:t>
    </dgm:pt>
    <dgm:pt modelId="{84852770-E01C-4B0A-AF83-BB1085BB9077}" type="sibTrans" cxnId="{8443935D-CB25-45F9-B9A6-29EFDC7DF961}">
      <dgm:prSet/>
      <dgm:spPr/>
      <dgm:t>
        <a:bodyPr/>
        <a:lstStyle/>
        <a:p>
          <a:endParaRPr lang="en-US"/>
        </a:p>
      </dgm:t>
    </dgm:pt>
    <dgm:pt modelId="{3D081F15-1A44-48AC-9803-1E4A28515D50}">
      <dgm:prSet/>
      <dgm:spPr/>
      <dgm:t>
        <a:bodyPr/>
        <a:lstStyle/>
        <a:p>
          <a:pPr algn="ctr"/>
          <a:r>
            <a:rPr lang="en-US" b="1" i="1" u="sng" dirty="0"/>
            <a:t>Private/Independent </a:t>
          </a:r>
          <a:r>
            <a:rPr lang="en-US" dirty="0"/>
            <a:t>study</a:t>
          </a:r>
        </a:p>
      </dgm:t>
    </dgm:pt>
    <dgm:pt modelId="{077028F4-5A5E-467A-9484-B66E0144A0C4}" type="parTrans" cxnId="{40E21F1E-043C-46C0-A43B-CDFD952BC64B}">
      <dgm:prSet/>
      <dgm:spPr/>
      <dgm:t>
        <a:bodyPr/>
        <a:lstStyle/>
        <a:p>
          <a:endParaRPr lang="en-US"/>
        </a:p>
      </dgm:t>
    </dgm:pt>
    <dgm:pt modelId="{F03C986B-A1C8-44DA-BC3C-C046DAE2D1BF}" type="sibTrans" cxnId="{40E21F1E-043C-46C0-A43B-CDFD952BC64B}">
      <dgm:prSet/>
      <dgm:spPr/>
      <dgm:t>
        <a:bodyPr/>
        <a:lstStyle/>
        <a:p>
          <a:endParaRPr lang="en-US"/>
        </a:p>
      </dgm:t>
    </dgm:pt>
    <dgm:pt modelId="{9AC0055C-6062-4044-BE7C-87262E404EE3}">
      <dgm:prSet/>
      <dgm:spPr/>
      <dgm:t>
        <a:bodyPr/>
        <a:lstStyle/>
        <a:p>
          <a:pPr>
            <a:defRPr b="1"/>
          </a:pPr>
          <a:r>
            <a:rPr lang="en-US"/>
            <a:t>Friday</a:t>
          </a:r>
        </a:p>
      </dgm:t>
    </dgm:pt>
    <dgm:pt modelId="{D9655360-3F29-4A8E-B9D3-5B1CB36B8ECB}" type="parTrans" cxnId="{FAB2EBB7-0020-4F37-9C1F-63E832FC7BEC}">
      <dgm:prSet/>
      <dgm:spPr/>
      <dgm:t>
        <a:bodyPr/>
        <a:lstStyle/>
        <a:p>
          <a:endParaRPr lang="en-US"/>
        </a:p>
      </dgm:t>
    </dgm:pt>
    <dgm:pt modelId="{79186BDF-2BC4-4036-977B-E7E0D3DB7E5B}" type="sibTrans" cxnId="{FAB2EBB7-0020-4F37-9C1F-63E832FC7BEC}">
      <dgm:prSet/>
      <dgm:spPr/>
      <dgm:t>
        <a:bodyPr/>
        <a:lstStyle/>
        <a:p>
          <a:endParaRPr lang="en-US"/>
        </a:p>
      </dgm:t>
    </dgm:pt>
    <dgm:pt modelId="{72D58DB2-748D-4F0F-9E6F-5F0050D44451}">
      <dgm:prSet/>
      <dgm:spPr/>
      <dgm:t>
        <a:bodyPr/>
        <a:lstStyle/>
        <a:p>
          <a:pPr algn="ctr"/>
          <a:r>
            <a:rPr lang="en-US" b="1" u="sng" dirty="0">
              <a:highlight>
                <a:srgbClr val="FFFF00"/>
              </a:highlight>
            </a:rPr>
            <a:t>Learning Task 1: Source Analysis</a:t>
          </a:r>
        </a:p>
      </dgm:t>
    </dgm:pt>
    <dgm:pt modelId="{C8CF18E2-2689-4BFB-83C0-DCF5F84E5DC3}" type="parTrans" cxnId="{CE4E533A-F2A3-4330-85FE-CD4D4E2E6FE0}">
      <dgm:prSet/>
      <dgm:spPr/>
      <dgm:t>
        <a:bodyPr/>
        <a:lstStyle/>
        <a:p>
          <a:endParaRPr lang="en-US"/>
        </a:p>
      </dgm:t>
    </dgm:pt>
    <dgm:pt modelId="{65CDC77C-E5D9-4F06-B883-F32ACC13F9A4}" type="sibTrans" cxnId="{CE4E533A-F2A3-4330-85FE-CD4D4E2E6FE0}">
      <dgm:prSet/>
      <dgm:spPr/>
      <dgm:t>
        <a:bodyPr/>
        <a:lstStyle/>
        <a:p>
          <a:endParaRPr lang="en-US"/>
        </a:p>
      </dgm:t>
    </dgm:pt>
    <dgm:pt modelId="{964BC892-734D-AF4A-91F9-3D5F60680062}" type="pres">
      <dgm:prSet presAssocID="{BB7A784E-70D1-4E89-A441-EB109672FF85}" presName="root" presStyleCnt="0">
        <dgm:presLayoutVars>
          <dgm:chMax/>
          <dgm:chPref/>
          <dgm:animLvl val="lvl"/>
        </dgm:presLayoutVars>
      </dgm:prSet>
      <dgm:spPr/>
    </dgm:pt>
    <dgm:pt modelId="{68680781-B141-1847-9F99-57E437A45451}" type="pres">
      <dgm:prSet presAssocID="{BB7A784E-70D1-4E89-A441-EB109672FF85}" presName="divider" presStyleLbl="node1" presStyleIdx="0" presStyleCnt="1"/>
      <dgm:spPr/>
    </dgm:pt>
    <dgm:pt modelId="{AF1EEA8A-3428-0544-9EA4-A9C641B95C13}" type="pres">
      <dgm:prSet presAssocID="{BB7A784E-70D1-4E89-A441-EB109672FF85}" presName="nodes" presStyleCnt="0">
        <dgm:presLayoutVars>
          <dgm:chMax/>
          <dgm:chPref/>
          <dgm:animLvl val="lvl"/>
        </dgm:presLayoutVars>
      </dgm:prSet>
      <dgm:spPr/>
    </dgm:pt>
    <dgm:pt modelId="{0E690907-3DC1-BA48-AA3E-ADA3B0BD1180}" type="pres">
      <dgm:prSet presAssocID="{858C84C8-7E8E-413E-8042-5424FFB8E9AF}" presName="composite" presStyleCnt="0"/>
      <dgm:spPr/>
    </dgm:pt>
    <dgm:pt modelId="{DFABD6D8-FB62-8F49-AA3E-BDCB7C186145}" type="pres">
      <dgm:prSet presAssocID="{858C84C8-7E8E-413E-8042-5424FFB8E9AF}" presName="L1TextContainer" presStyleLbl="revTx" presStyleIdx="0" presStyleCnt="4">
        <dgm:presLayoutVars>
          <dgm:chMax val="1"/>
          <dgm:chPref val="1"/>
          <dgm:bulletEnabled val="1"/>
        </dgm:presLayoutVars>
      </dgm:prSet>
      <dgm:spPr/>
    </dgm:pt>
    <dgm:pt modelId="{8777D6D7-4C95-2244-8E14-242D2C7BBFF9}" type="pres">
      <dgm:prSet presAssocID="{858C84C8-7E8E-413E-8042-5424FFB8E9AF}" presName="L2TextContainerWrapper" presStyleCnt="0">
        <dgm:presLayoutVars>
          <dgm:chMax val="0"/>
          <dgm:chPref val="0"/>
          <dgm:bulletEnabled val="1"/>
        </dgm:presLayoutVars>
      </dgm:prSet>
      <dgm:spPr/>
    </dgm:pt>
    <dgm:pt modelId="{4AD9775F-5966-134B-BAB3-989AB0200DB7}" type="pres">
      <dgm:prSet presAssocID="{858C84C8-7E8E-413E-8042-5424FFB8E9AF}" presName="L2TextContainer" presStyleLbl="bgAccFollowNode1" presStyleIdx="0" presStyleCnt="4"/>
      <dgm:spPr/>
    </dgm:pt>
    <dgm:pt modelId="{4CA4C17E-E3F9-6B48-8BDA-99DF55CAB91D}" type="pres">
      <dgm:prSet presAssocID="{858C84C8-7E8E-413E-8042-5424FFB8E9AF}" presName="FlexibleEmptyPlaceHolder" presStyleCnt="0"/>
      <dgm:spPr/>
    </dgm:pt>
    <dgm:pt modelId="{3DB27B40-624F-B241-A525-EE8819009274}" type="pres">
      <dgm:prSet presAssocID="{858C84C8-7E8E-413E-8042-5424FFB8E9AF}" presName="ConnectLine" presStyleLbl="alignNode1" presStyleIdx="0" presStyleCnt="4"/>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gm:spPr>
    </dgm:pt>
    <dgm:pt modelId="{CCD73ABB-EE94-974E-A0D6-F2B5EF248450}" type="pres">
      <dgm:prSet presAssocID="{858C84C8-7E8E-413E-8042-5424FFB8E9AF}" presName="ConnectorPoint" presStyleLbl="fgAcc1" presStyleIdx="0" presStyleCnt="4"/>
      <dgm:spPr>
        <a:solidFill>
          <a:schemeClr val="lt1">
            <a:alpha val="90000"/>
            <a:hueOff val="0"/>
            <a:satOff val="0"/>
            <a:lumOff val="0"/>
            <a:alphaOff val="0"/>
          </a:schemeClr>
        </a:solidFill>
        <a:ln w="15875" cap="flat" cmpd="sng" algn="ctr">
          <a:noFill/>
          <a:prstDash val="solid"/>
        </a:ln>
        <a:effectLst/>
      </dgm:spPr>
    </dgm:pt>
    <dgm:pt modelId="{3D8EB4BF-1762-EB43-8FCB-FA3DB8EE17C1}" type="pres">
      <dgm:prSet presAssocID="{858C84C8-7E8E-413E-8042-5424FFB8E9AF}" presName="EmptyPlaceHolder" presStyleCnt="0"/>
      <dgm:spPr/>
    </dgm:pt>
    <dgm:pt modelId="{99A23EF5-D357-8246-9BAC-042D492C744E}" type="pres">
      <dgm:prSet presAssocID="{EFC72FC1-E6E8-48EA-A398-F1FCBB6ADE7F}" presName="spaceBetweenRectangles" presStyleCnt="0"/>
      <dgm:spPr/>
    </dgm:pt>
    <dgm:pt modelId="{CD462691-984C-A14B-AC1C-2B81E3E60193}" type="pres">
      <dgm:prSet presAssocID="{BDBA59E7-F052-41D5-BEC8-F1276EE797CC}" presName="composite" presStyleCnt="0"/>
      <dgm:spPr/>
    </dgm:pt>
    <dgm:pt modelId="{C44E05C6-7F79-EC42-9798-A5EBCC7413FB}" type="pres">
      <dgm:prSet presAssocID="{BDBA59E7-F052-41D5-BEC8-F1276EE797CC}" presName="L1TextContainer" presStyleLbl="revTx" presStyleIdx="1" presStyleCnt="4">
        <dgm:presLayoutVars>
          <dgm:chMax val="1"/>
          <dgm:chPref val="1"/>
          <dgm:bulletEnabled val="1"/>
        </dgm:presLayoutVars>
      </dgm:prSet>
      <dgm:spPr/>
    </dgm:pt>
    <dgm:pt modelId="{01F81868-F9CB-D44A-94D7-2A8AB0E73719}" type="pres">
      <dgm:prSet presAssocID="{BDBA59E7-F052-41D5-BEC8-F1276EE797CC}" presName="L2TextContainerWrapper" presStyleCnt="0">
        <dgm:presLayoutVars>
          <dgm:chMax val="0"/>
          <dgm:chPref val="0"/>
          <dgm:bulletEnabled val="1"/>
        </dgm:presLayoutVars>
      </dgm:prSet>
      <dgm:spPr/>
    </dgm:pt>
    <dgm:pt modelId="{6EB72B93-DF68-D44A-BE54-0334835BAD42}" type="pres">
      <dgm:prSet presAssocID="{BDBA59E7-F052-41D5-BEC8-F1276EE797CC}" presName="L2TextContainer" presStyleLbl="bgAccFollowNode1" presStyleIdx="1" presStyleCnt="4"/>
      <dgm:spPr/>
    </dgm:pt>
    <dgm:pt modelId="{D519A7B0-5215-C845-9946-1264C2C62CB6}" type="pres">
      <dgm:prSet presAssocID="{BDBA59E7-F052-41D5-BEC8-F1276EE797CC}" presName="FlexibleEmptyPlaceHolder" presStyleCnt="0"/>
      <dgm:spPr/>
    </dgm:pt>
    <dgm:pt modelId="{2B1B9F0B-4C59-3449-845F-56A981CF49AD}" type="pres">
      <dgm:prSet presAssocID="{BDBA59E7-F052-41D5-BEC8-F1276EE797CC}" presName="ConnectLine" presStyleLbl="alignNode1" presStyleIdx="1" presStyleCnt="4"/>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gm:spPr>
    </dgm:pt>
    <dgm:pt modelId="{6964CEC0-9DC3-B546-A5EF-370806BEE920}" type="pres">
      <dgm:prSet presAssocID="{BDBA59E7-F052-41D5-BEC8-F1276EE797CC}" presName="ConnectorPoint" presStyleLbl="fgAcc1" presStyleIdx="1" presStyleCnt="4"/>
      <dgm:spPr>
        <a:solidFill>
          <a:schemeClr val="lt1">
            <a:alpha val="90000"/>
            <a:hueOff val="0"/>
            <a:satOff val="0"/>
            <a:lumOff val="0"/>
            <a:alphaOff val="0"/>
          </a:schemeClr>
        </a:solidFill>
        <a:ln w="15875" cap="flat" cmpd="sng" algn="ctr">
          <a:noFill/>
          <a:prstDash val="solid"/>
        </a:ln>
        <a:effectLst/>
      </dgm:spPr>
    </dgm:pt>
    <dgm:pt modelId="{C2E725F6-63AF-634F-BFD1-964C3CF6C5A7}" type="pres">
      <dgm:prSet presAssocID="{BDBA59E7-F052-41D5-BEC8-F1276EE797CC}" presName="EmptyPlaceHolder" presStyleCnt="0"/>
      <dgm:spPr/>
    </dgm:pt>
    <dgm:pt modelId="{56ABDDA9-671C-D846-B38E-C934849E7376}" type="pres">
      <dgm:prSet presAssocID="{21AB18C4-D81B-4315-A1FD-3800442F9FA2}" presName="spaceBetweenRectangles" presStyleCnt="0"/>
      <dgm:spPr/>
    </dgm:pt>
    <dgm:pt modelId="{1BB3E41D-E98A-D24B-9F39-FF01C9514A0D}" type="pres">
      <dgm:prSet presAssocID="{500EE12D-F342-4BA3-8A9C-C4B1AF3DFDDC}" presName="composite" presStyleCnt="0"/>
      <dgm:spPr/>
    </dgm:pt>
    <dgm:pt modelId="{E3DC260D-7D47-0F45-BD17-155C47391A0C}" type="pres">
      <dgm:prSet presAssocID="{500EE12D-F342-4BA3-8A9C-C4B1AF3DFDDC}" presName="L1TextContainer" presStyleLbl="revTx" presStyleIdx="2" presStyleCnt="4">
        <dgm:presLayoutVars>
          <dgm:chMax val="1"/>
          <dgm:chPref val="1"/>
          <dgm:bulletEnabled val="1"/>
        </dgm:presLayoutVars>
      </dgm:prSet>
      <dgm:spPr/>
    </dgm:pt>
    <dgm:pt modelId="{7F1C9731-AF67-7542-893D-0CE7F1EA3A46}" type="pres">
      <dgm:prSet presAssocID="{500EE12D-F342-4BA3-8A9C-C4B1AF3DFDDC}" presName="L2TextContainerWrapper" presStyleCnt="0">
        <dgm:presLayoutVars>
          <dgm:chMax val="0"/>
          <dgm:chPref val="0"/>
          <dgm:bulletEnabled val="1"/>
        </dgm:presLayoutVars>
      </dgm:prSet>
      <dgm:spPr/>
    </dgm:pt>
    <dgm:pt modelId="{E45595A8-20A0-A241-81A6-1002AD871D20}" type="pres">
      <dgm:prSet presAssocID="{500EE12D-F342-4BA3-8A9C-C4B1AF3DFDDC}" presName="L2TextContainer" presStyleLbl="bgAccFollowNode1" presStyleIdx="2" presStyleCnt="4"/>
      <dgm:spPr/>
    </dgm:pt>
    <dgm:pt modelId="{D53FF129-3C54-3141-9C14-20E2113A959A}" type="pres">
      <dgm:prSet presAssocID="{500EE12D-F342-4BA3-8A9C-C4B1AF3DFDDC}" presName="FlexibleEmptyPlaceHolder" presStyleCnt="0"/>
      <dgm:spPr/>
    </dgm:pt>
    <dgm:pt modelId="{F9EBD18D-F052-CA41-807A-06CA68DC1E64}" type="pres">
      <dgm:prSet presAssocID="{500EE12D-F342-4BA3-8A9C-C4B1AF3DFDDC}" presName="ConnectLine" presStyleLbl="alignNode1" presStyleIdx="2" presStyleCnt="4"/>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gm:spPr>
    </dgm:pt>
    <dgm:pt modelId="{6240BF92-7E57-8549-9286-6529F68AC66A}" type="pres">
      <dgm:prSet presAssocID="{500EE12D-F342-4BA3-8A9C-C4B1AF3DFDDC}" presName="ConnectorPoint" presStyleLbl="fgAcc1" presStyleIdx="2" presStyleCnt="4"/>
      <dgm:spPr>
        <a:solidFill>
          <a:schemeClr val="lt1">
            <a:alpha val="90000"/>
            <a:hueOff val="0"/>
            <a:satOff val="0"/>
            <a:lumOff val="0"/>
            <a:alphaOff val="0"/>
          </a:schemeClr>
        </a:solidFill>
        <a:ln w="15875" cap="flat" cmpd="sng" algn="ctr">
          <a:noFill/>
          <a:prstDash val="solid"/>
        </a:ln>
        <a:effectLst/>
      </dgm:spPr>
    </dgm:pt>
    <dgm:pt modelId="{AAC0A189-B019-284E-B9C2-4B961FA2212E}" type="pres">
      <dgm:prSet presAssocID="{500EE12D-F342-4BA3-8A9C-C4B1AF3DFDDC}" presName="EmptyPlaceHolder" presStyleCnt="0"/>
      <dgm:spPr/>
    </dgm:pt>
    <dgm:pt modelId="{D3903015-1DCA-0540-B92C-BE662A193F97}" type="pres">
      <dgm:prSet presAssocID="{84852770-E01C-4B0A-AF83-BB1085BB9077}" presName="spaceBetweenRectangles" presStyleCnt="0"/>
      <dgm:spPr/>
    </dgm:pt>
    <dgm:pt modelId="{D3148483-97B6-1B40-AD97-F892BF790393}" type="pres">
      <dgm:prSet presAssocID="{9AC0055C-6062-4044-BE7C-87262E404EE3}" presName="composite" presStyleCnt="0"/>
      <dgm:spPr/>
    </dgm:pt>
    <dgm:pt modelId="{FAFBCF62-DE86-7D46-A4B6-7474B961C5BE}" type="pres">
      <dgm:prSet presAssocID="{9AC0055C-6062-4044-BE7C-87262E404EE3}" presName="L1TextContainer" presStyleLbl="revTx" presStyleIdx="3" presStyleCnt="4">
        <dgm:presLayoutVars>
          <dgm:chMax val="1"/>
          <dgm:chPref val="1"/>
          <dgm:bulletEnabled val="1"/>
        </dgm:presLayoutVars>
      </dgm:prSet>
      <dgm:spPr/>
    </dgm:pt>
    <dgm:pt modelId="{73D89ADA-3CBE-5442-88A9-529F8130AD85}" type="pres">
      <dgm:prSet presAssocID="{9AC0055C-6062-4044-BE7C-87262E404EE3}" presName="L2TextContainerWrapper" presStyleCnt="0">
        <dgm:presLayoutVars>
          <dgm:chMax val="0"/>
          <dgm:chPref val="0"/>
          <dgm:bulletEnabled val="1"/>
        </dgm:presLayoutVars>
      </dgm:prSet>
      <dgm:spPr/>
    </dgm:pt>
    <dgm:pt modelId="{5102C34E-F701-8F4E-BCA3-BD2CC38A6C80}" type="pres">
      <dgm:prSet presAssocID="{9AC0055C-6062-4044-BE7C-87262E404EE3}" presName="L2TextContainer" presStyleLbl="bgAccFollowNode1" presStyleIdx="3" presStyleCnt="4"/>
      <dgm:spPr/>
    </dgm:pt>
    <dgm:pt modelId="{478EEAB7-507E-8448-A259-ADDC4FD7A6C8}" type="pres">
      <dgm:prSet presAssocID="{9AC0055C-6062-4044-BE7C-87262E404EE3}" presName="FlexibleEmptyPlaceHolder" presStyleCnt="0"/>
      <dgm:spPr/>
    </dgm:pt>
    <dgm:pt modelId="{38B39301-C0AF-B044-B8CF-DDDECC6FC402}" type="pres">
      <dgm:prSet presAssocID="{9AC0055C-6062-4044-BE7C-87262E404EE3}" presName="ConnectLine" presStyleLbl="alignNode1" presStyleIdx="3" presStyleCnt="4"/>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gm:spPr>
    </dgm:pt>
    <dgm:pt modelId="{BA303C2A-8DC5-E74E-9D40-2B10CE27047C}" type="pres">
      <dgm:prSet presAssocID="{9AC0055C-6062-4044-BE7C-87262E404EE3}" presName="ConnectorPoint" presStyleLbl="fgAcc1" presStyleIdx="3" presStyleCnt="4"/>
      <dgm:spPr>
        <a:solidFill>
          <a:schemeClr val="lt1">
            <a:alpha val="90000"/>
            <a:hueOff val="0"/>
            <a:satOff val="0"/>
            <a:lumOff val="0"/>
            <a:alphaOff val="0"/>
          </a:schemeClr>
        </a:solidFill>
        <a:ln w="15875" cap="flat" cmpd="sng" algn="ctr">
          <a:noFill/>
          <a:prstDash val="solid"/>
        </a:ln>
        <a:effectLst/>
      </dgm:spPr>
    </dgm:pt>
    <dgm:pt modelId="{301CE161-1D33-6347-8E0D-87DA24903597}" type="pres">
      <dgm:prSet presAssocID="{9AC0055C-6062-4044-BE7C-87262E404EE3}" presName="EmptyPlaceHolder" presStyleCnt="0"/>
      <dgm:spPr/>
    </dgm:pt>
  </dgm:ptLst>
  <dgm:cxnLst>
    <dgm:cxn modelId="{30606E10-DAF1-784B-9842-E436DA9B3FB1}" type="presOf" srcId="{9AC0055C-6062-4044-BE7C-87262E404EE3}" destId="{FAFBCF62-DE86-7D46-A4B6-7474B961C5BE}" srcOrd="0" destOrd="0" presId="urn:microsoft.com/office/officeart/2017/3/layout/HorizontalPathTimeline"/>
    <dgm:cxn modelId="{40E21F1E-043C-46C0-A43B-CDFD952BC64B}" srcId="{500EE12D-F342-4BA3-8A9C-C4B1AF3DFDDC}" destId="{3D081F15-1A44-48AC-9803-1E4A28515D50}" srcOrd="0" destOrd="0" parTransId="{077028F4-5A5E-467A-9484-B66E0144A0C4}" sibTransId="{F03C986B-A1C8-44DA-BC3C-C046DAE2D1BF}"/>
    <dgm:cxn modelId="{CE4E533A-F2A3-4330-85FE-CD4D4E2E6FE0}" srcId="{9AC0055C-6062-4044-BE7C-87262E404EE3}" destId="{72D58DB2-748D-4F0F-9E6F-5F0050D44451}" srcOrd="0" destOrd="0" parTransId="{C8CF18E2-2689-4BFB-83C0-DCF5F84E5DC3}" sibTransId="{65CDC77C-E5D9-4F06-B883-F32ACC13F9A4}"/>
    <dgm:cxn modelId="{B55B914C-D9DD-EA42-BFBE-1B1CF1988017}" type="presOf" srcId="{72D58DB2-748D-4F0F-9E6F-5F0050D44451}" destId="{5102C34E-F701-8F4E-BCA3-BD2CC38A6C80}" srcOrd="0" destOrd="0" presId="urn:microsoft.com/office/officeart/2017/3/layout/HorizontalPathTimeline"/>
    <dgm:cxn modelId="{0505E14C-3ED3-774C-A5D8-13903E91F998}" type="presOf" srcId="{858C84C8-7E8E-413E-8042-5424FFB8E9AF}" destId="{DFABD6D8-FB62-8F49-AA3E-BDCB7C186145}" srcOrd="0" destOrd="0" presId="urn:microsoft.com/office/officeart/2017/3/layout/HorizontalPathTimeline"/>
    <dgm:cxn modelId="{8443935D-CB25-45F9-B9A6-29EFDC7DF961}" srcId="{BB7A784E-70D1-4E89-A441-EB109672FF85}" destId="{500EE12D-F342-4BA3-8A9C-C4B1AF3DFDDC}" srcOrd="2" destOrd="0" parTransId="{E4DF73C9-42E7-4427-8F01-E841BCC1E988}" sibTransId="{84852770-E01C-4B0A-AF83-BB1085BB9077}"/>
    <dgm:cxn modelId="{60A12E5F-A31B-4955-BBC1-65224C56FE8F}" srcId="{BB7A784E-70D1-4E89-A441-EB109672FF85}" destId="{858C84C8-7E8E-413E-8042-5424FFB8E9AF}" srcOrd="0" destOrd="0" parTransId="{838E4F72-C94F-409A-9BFD-820E5B52EDCB}" sibTransId="{EFC72FC1-E6E8-48EA-A398-F1FCBB6ADE7F}"/>
    <dgm:cxn modelId="{51DBF161-00C2-EE4F-A1D1-7A17394428B3}" type="presOf" srcId="{3D081F15-1A44-48AC-9803-1E4A28515D50}" destId="{E45595A8-20A0-A241-81A6-1002AD871D20}" srcOrd="0" destOrd="0" presId="urn:microsoft.com/office/officeart/2017/3/layout/HorizontalPathTimeline"/>
    <dgm:cxn modelId="{539A1082-87E5-7B4C-A5CF-382EA7B15135}" type="presOf" srcId="{BB7A784E-70D1-4E89-A441-EB109672FF85}" destId="{964BC892-734D-AF4A-91F9-3D5F60680062}" srcOrd="0" destOrd="0" presId="urn:microsoft.com/office/officeart/2017/3/layout/HorizontalPathTimeline"/>
    <dgm:cxn modelId="{DE512185-F2C2-744C-AA6D-2D432D05A119}" type="presOf" srcId="{500EE12D-F342-4BA3-8A9C-C4B1AF3DFDDC}" destId="{E3DC260D-7D47-0F45-BD17-155C47391A0C}" srcOrd="0" destOrd="0" presId="urn:microsoft.com/office/officeart/2017/3/layout/HorizontalPathTimeline"/>
    <dgm:cxn modelId="{3D5A46A7-C179-0E4D-8AA9-7135A2DC37F2}" type="presOf" srcId="{BDBA59E7-F052-41D5-BEC8-F1276EE797CC}" destId="{C44E05C6-7F79-EC42-9798-A5EBCC7413FB}" srcOrd="0" destOrd="0" presId="urn:microsoft.com/office/officeart/2017/3/layout/HorizontalPathTimeline"/>
    <dgm:cxn modelId="{DF3013AF-8F3D-464D-903D-95204D611C5C}" type="presOf" srcId="{98A9242E-B078-43D3-926C-E3201DA51013}" destId="{6EB72B93-DF68-D44A-BE54-0334835BAD42}" srcOrd="0" destOrd="0" presId="urn:microsoft.com/office/officeart/2017/3/layout/HorizontalPathTimeline"/>
    <dgm:cxn modelId="{38341BB3-79A8-6147-A9F8-6FB9D97CE5B1}" type="presOf" srcId="{39FBCC6B-0132-4819-82CB-B7779817C3B1}" destId="{4AD9775F-5966-134B-BAB3-989AB0200DB7}" srcOrd="0" destOrd="0" presId="urn:microsoft.com/office/officeart/2017/3/layout/HorizontalPathTimeline"/>
    <dgm:cxn modelId="{FAB2EBB7-0020-4F37-9C1F-63E832FC7BEC}" srcId="{BB7A784E-70D1-4E89-A441-EB109672FF85}" destId="{9AC0055C-6062-4044-BE7C-87262E404EE3}" srcOrd="3" destOrd="0" parTransId="{D9655360-3F29-4A8E-B9D3-5B1CB36B8ECB}" sibTransId="{79186BDF-2BC4-4036-977B-E7E0D3DB7E5B}"/>
    <dgm:cxn modelId="{0BFA4BDD-FA50-43E8-87E4-59E97AC93EF2}" srcId="{BB7A784E-70D1-4E89-A441-EB109672FF85}" destId="{BDBA59E7-F052-41D5-BEC8-F1276EE797CC}" srcOrd="1" destOrd="0" parTransId="{897ECD56-21D9-463A-BA6F-A4E09F6BC7D0}" sibTransId="{21AB18C4-D81B-4315-A1FD-3800442F9FA2}"/>
    <dgm:cxn modelId="{4E42D3E7-9422-442C-B1B3-5C4C4E01FFD0}" srcId="{BDBA59E7-F052-41D5-BEC8-F1276EE797CC}" destId="{98A9242E-B078-43D3-926C-E3201DA51013}" srcOrd="0" destOrd="0" parTransId="{E54D462C-661F-443E-AF9E-84A3568850D0}" sibTransId="{70999389-BCCC-4A94-80FE-4DD16F637839}"/>
    <dgm:cxn modelId="{936F1AED-F7D1-4370-8802-9DD27004E4E7}" srcId="{858C84C8-7E8E-413E-8042-5424FFB8E9AF}" destId="{39FBCC6B-0132-4819-82CB-B7779817C3B1}" srcOrd="0" destOrd="0" parTransId="{242B5D5A-9EDE-4037-9D81-3E1EE545B9FB}" sibTransId="{05C06848-0CA3-405E-8631-38AAD07F222B}"/>
    <dgm:cxn modelId="{B980743C-2D29-3849-A113-39629F5399A6}" type="presParOf" srcId="{964BC892-734D-AF4A-91F9-3D5F60680062}" destId="{68680781-B141-1847-9F99-57E437A45451}" srcOrd="0" destOrd="0" presId="urn:microsoft.com/office/officeart/2017/3/layout/HorizontalPathTimeline"/>
    <dgm:cxn modelId="{0771511C-A0EA-A040-B7C7-0E30EDFDB04E}" type="presParOf" srcId="{964BC892-734D-AF4A-91F9-3D5F60680062}" destId="{AF1EEA8A-3428-0544-9EA4-A9C641B95C13}" srcOrd="1" destOrd="0" presId="urn:microsoft.com/office/officeart/2017/3/layout/HorizontalPathTimeline"/>
    <dgm:cxn modelId="{E2695E84-5A9A-434B-8D42-081B82D9AA62}" type="presParOf" srcId="{AF1EEA8A-3428-0544-9EA4-A9C641B95C13}" destId="{0E690907-3DC1-BA48-AA3E-ADA3B0BD1180}" srcOrd="0" destOrd="0" presId="urn:microsoft.com/office/officeart/2017/3/layout/HorizontalPathTimeline"/>
    <dgm:cxn modelId="{97738B6D-948C-B34C-B6CB-6C52A7E71135}" type="presParOf" srcId="{0E690907-3DC1-BA48-AA3E-ADA3B0BD1180}" destId="{DFABD6D8-FB62-8F49-AA3E-BDCB7C186145}" srcOrd="0" destOrd="0" presId="urn:microsoft.com/office/officeart/2017/3/layout/HorizontalPathTimeline"/>
    <dgm:cxn modelId="{501C3573-51E7-2A40-B46F-2EB746E9B6B8}" type="presParOf" srcId="{0E690907-3DC1-BA48-AA3E-ADA3B0BD1180}" destId="{8777D6D7-4C95-2244-8E14-242D2C7BBFF9}" srcOrd="1" destOrd="0" presId="urn:microsoft.com/office/officeart/2017/3/layout/HorizontalPathTimeline"/>
    <dgm:cxn modelId="{4E7F3431-1295-9D40-A6EC-746508663FC7}" type="presParOf" srcId="{8777D6D7-4C95-2244-8E14-242D2C7BBFF9}" destId="{4AD9775F-5966-134B-BAB3-989AB0200DB7}" srcOrd="0" destOrd="0" presId="urn:microsoft.com/office/officeart/2017/3/layout/HorizontalPathTimeline"/>
    <dgm:cxn modelId="{6715D6D0-A989-3442-B5FD-91851031DA46}" type="presParOf" srcId="{8777D6D7-4C95-2244-8E14-242D2C7BBFF9}" destId="{4CA4C17E-E3F9-6B48-8BDA-99DF55CAB91D}" srcOrd="1" destOrd="0" presId="urn:microsoft.com/office/officeart/2017/3/layout/HorizontalPathTimeline"/>
    <dgm:cxn modelId="{2ABED3C3-CBF9-E94B-88CE-3EEBF3E15295}" type="presParOf" srcId="{0E690907-3DC1-BA48-AA3E-ADA3B0BD1180}" destId="{3DB27B40-624F-B241-A525-EE8819009274}" srcOrd="2" destOrd="0" presId="urn:microsoft.com/office/officeart/2017/3/layout/HorizontalPathTimeline"/>
    <dgm:cxn modelId="{BCCC1B2F-70CF-A842-B4F1-D4E6CF0AADA6}" type="presParOf" srcId="{0E690907-3DC1-BA48-AA3E-ADA3B0BD1180}" destId="{CCD73ABB-EE94-974E-A0D6-F2B5EF248450}" srcOrd="3" destOrd="0" presId="urn:microsoft.com/office/officeart/2017/3/layout/HorizontalPathTimeline"/>
    <dgm:cxn modelId="{4AE08EA1-51D8-604C-A849-116920F45EFC}" type="presParOf" srcId="{0E690907-3DC1-BA48-AA3E-ADA3B0BD1180}" destId="{3D8EB4BF-1762-EB43-8FCB-FA3DB8EE17C1}" srcOrd="4" destOrd="0" presId="urn:microsoft.com/office/officeart/2017/3/layout/HorizontalPathTimeline"/>
    <dgm:cxn modelId="{586D584F-64BA-E349-A716-7C2F2D1EC285}" type="presParOf" srcId="{AF1EEA8A-3428-0544-9EA4-A9C641B95C13}" destId="{99A23EF5-D357-8246-9BAC-042D492C744E}" srcOrd="1" destOrd="0" presId="urn:microsoft.com/office/officeart/2017/3/layout/HorizontalPathTimeline"/>
    <dgm:cxn modelId="{272CDB56-C831-0941-ACDF-66BCEE1081F7}" type="presParOf" srcId="{AF1EEA8A-3428-0544-9EA4-A9C641B95C13}" destId="{CD462691-984C-A14B-AC1C-2B81E3E60193}" srcOrd="2" destOrd="0" presId="urn:microsoft.com/office/officeart/2017/3/layout/HorizontalPathTimeline"/>
    <dgm:cxn modelId="{422A08EE-999C-1644-940B-86A031BB3EA6}" type="presParOf" srcId="{CD462691-984C-A14B-AC1C-2B81E3E60193}" destId="{C44E05C6-7F79-EC42-9798-A5EBCC7413FB}" srcOrd="0" destOrd="0" presId="urn:microsoft.com/office/officeart/2017/3/layout/HorizontalPathTimeline"/>
    <dgm:cxn modelId="{B479B455-FFDE-2C4D-B1AE-B03285834F76}" type="presParOf" srcId="{CD462691-984C-A14B-AC1C-2B81E3E60193}" destId="{01F81868-F9CB-D44A-94D7-2A8AB0E73719}" srcOrd="1" destOrd="0" presId="urn:microsoft.com/office/officeart/2017/3/layout/HorizontalPathTimeline"/>
    <dgm:cxn modelId="{497660D8-1E97-6C45-ABD7-82DB49945059}" type="presParOf" srcId="{01F81868-F9CB-D44A-94D7-2A8AB0E73719}" destId="{6EB72B93-DF68-D44A-BE54-0334835BAD42}" srcOrd="0" destOrd="0" presId="urn:microsoft.com/office/officeart/2017/3/layout/HorizontalPathTimeline"/>
    <dgm:cxn modelId="{7BFC8ADD-F789-0543-A8F3-6D9D45ACFBD5}" type="presParOf" srcId="{01F81868-F9CB-D44A-94D7-2A8AB0E73719}" destId="{D519A7B0-5215-C845-9946-1264C2C62CB6}" srcOrd="1" destOrd="0" presId="urn:microsoft.com/office/officeart/2017/3/layout/HorizontalPathTimeline"/>
    <dgm:cxn modelId="{CE6B1B47-3E05-AE4E-823C-71ABDDF359C5}" type="presParOf" srcId="{CD462691-984C-A14B-AC1C-2B81E3E60193}" destId="{2B1B9F0B-4C59-3449-845F-56A981CF49AD}" srcOrd="2" destOrd="0" presId="urn:microsoft.com/office/officeart/2017/3/layout/HorizontalPathTimeline"/>
    <dgm:cxn modelId="{72A7CB86-6C87-B54D-83C7-87E9475C4AF5}" type="presParOf" srcId="{CD462691-984C-A14B-AC1C-2B81E3E60193}" destId="{6964CEC0-9DC3-B546-A5EF-370806BEE920}" srcOrd="3" destOrd="0" presId="urn:microsoft.com/office/officeart/2017/3/layout/HorizontalPathTimeline"/>
    <dgm:cxn modelId="{CA3169DA-EA3C-8D43-8731-381CFB99CD8C}" type="presParOf" srcId="{CD462691-984C-A14B-AC1C-2B81E3E60193}" destId="{C2E725F6-63AF-634F-BFD1-964C3CF6C5A7}" srcOrd="4" destOrd="0" presId="urn:microsoft.com/office/officeart/2017/3/layout/HorizontalPathTimeline"/>
    <dgm:cxn modelId="{89B114B1-2B86-5744-B716-599FCFC27594}" type="presParOf" srcId="{AF1EEA8A-3428-0544-9EA4-A9C641B95C13}" destId="{56ABDDA9-671C-D846-B38E-C934849E7376}" srcOrd="3" destOrd="0" presId="urn:microsoft.com/office/officeart/2017/3/layout/HorizontalPathTimeline"/>
    <dgm:cxn modelId="{57AE9143-92FE-A141-B089-C517701988EA}" type="presParOf" srcId="{AF1EEA8A-3428-0544-9EA4-A9C641B95C13}" destId="{1BB3E41D-E98A-D24B-9F39-FF01C9514A0D}" srcOrd="4" destOrd="0" presId="urn:microsoft.com/office/officeart/2017/3/layout/HorizontalPathTimeline"/>
    <dgm:cxn modelId="{D6FA1C3F-2F2E-4641-A4B9-3EEC22513B9F}" type="presParOf" srcId="{1BB3E41D-E98A-D24B-9F39-FF01C9514A0D}" destId="{E3DC260D-7D47-0F45-BD17-155C47391A0C}" srcOrd="0" destOrd="0" presId="urn:microsoft.com/office/officeart/2017/3/layout/HorizontalPathTimeline"/>
    <dgm:cxn modelId="{10A4AE8D-45D7-0E43-B16C-E1AD89CFC085}" type="presParOf" srcId="{1BB3E41D-E98A-D24B-9F39-FF01C9514A0D}" destId="{7F1C9731-AF67-7542-893D-0CE7F1EA3A46}" srcOrd="1" destOrd="0" presId="urn:microsoft.com/office/officeart/2017/3/layout/HorizontalPathTimeline"/>
    <dgm:cxn modelId="{6E95E6C0-CF5D-A547-8F3D-BBDF1C02B8DD}" type="presParOf" srcId="{7F1C9731-AF67-7542-893D-0CE7F1EA3A46}" destId="{E45595A8-20A0-A241-81A6-1002AD871D20}" srcOrd="0" destOrd="0" presId="urn:microsoft.com/office/officeart/2017/3/layout/HorizontalPathTimeline"/>
    <dgm:cxn modelId="{E467928E-C628-D64C-8B59-EBA2FC40353F}" type="presParOf" srcId="{7F1C9731-AF67-7542-893D-0CE7F1EA3A46}" destId="{D53FF129-3C54-3141-9C14-20E2113A959A}" srcOrd="1" destOrd="0" presId="urn:microsoft.com/office/officeart/2017/3/layout/HorizontalPathTimeline"/>
    <dgm:cxn modelId="{A4ABE9AC-7EFE-F749-908B-93E1B01EC326}" type="presParOf" srcId="{1BB3E41D-E98A-D24B-9F39-FF01C9514A0D}" destId="{F9EBD18D-F052-CA41-807A-06CA68DC1E64}" srcOrd="2" destOrd="0" presId="urn:microsoft.com/office/officeart/2017/3/layout/HorizontalPathTimeline"/>
    <dgm:cxn modelId="{EADE81D0-E19C-724F-BA2D-C4A9A46B54AA}" type="presParOf" srcId="{1BB3E41D-E98A-D24B-9F39-FF01C9514A0D}" destId="{6240BF92-7E57-8549-9286-6529F68AC66A}" srcOrd="3" destOrd="0" presId="urn:microsoft.com/office/officeart/2017/3/layout/HorizontalPathTimeline"/>
    <dgm:cxn modelId="{4E419FE9-13CA-B34B-AFBC-535D59F7C607}" type="presParOf" srcId="{1BB3E41D-E98A-D24B-9F39-FF01C9514A0D}" destId="{AAC0A189-B019-284E-B9C2-4B961FA2212E}" srcOrd="4" destOrd="0" presId="urn:microsoft.com/office/officeart/2017/3/layout/HorizontalPathTimeline"/>
    <dgm:cxn modelId="{DAE4CC8B-72A9-8249-BAED-61F0507E89C9}" type="presParOf" srcId="{AF1EEA8A-3428-0544-9EA4-A9C641B95C13}" destId="{D3903015-1DCA-0540-B92C-BE662A193F97}" srcOrd="5" destOrd="0" presId="urn:microsoft.com/office/officeart/2017/3/layout/HorizontalPathTimeline"/>
    <dgm:cxn modelId="{7DEDAA35-C270-3E48-8FA8-A48425733419}" type="presParOf" srcId="{AF1EEA8A-3428-0544-9EA4-A9C641B95C13}" destId="{D3148483-97B6-1B40-AD97-F892BF790393}" srcOrd="6" destOrd="0" presId="urn:microsoft.com/office/officeart/2017/3/layout/HorizontalPathTimeline"/>
    <dgm:cxn modelId="{33482C2A-E7D8-DA4E-97A1-241DE1A1CBC3}" type="presParOf" srcId="{D3148483-97B6-1B40-AD97-F892BF790393}" destId="{FAFBCF62-DE86-7D46-A4B6-7474B961C5BE}" srcOrd="0" destOrd="0" presId="urn:microsoft.com/office/officeart/2017/3/layout/HorizontalPathTimeline"/>
    <dgm:cxn modelId="{BC52C9C6-4C35-F04D-B3D1-098F0247760D}" type="presParOf" srcId="{D3148483-97B6-1B40-AD97-F892BF790393}" destId="{73D89ADA-3CBE-5442-88A9-529F8130AD85}" srcOrd="1" destOrd="0" presId="urn:microsoft.com/office/officeart/2017/3/layout/HorizontalPathTimeline"/>
    <dgm:cxn modelId="{529C38A9-D909-2A4B-8044-E217CCE5CE5C}" type="presParOf" srcId="{73D89ADA-3CBE-5442-88A9-529F8130AD85}" destId="{5102C34E-F701-8F4E-BCA3-BD2CC38A6C80}" srcOrd="0" destOrd="0" presId="urn:microsoft.com/office/officeart/2017/3/layout/HorizontalPathTimeline"/>
    <dgm:cxn modelId="{39697AD3-F6C1-2541-BD2A-E87A844DD105}" type="presParOf" srcId="{73D89ADA-3CBE-5442-88A9-529F8130AD85}" destId="{478EEAB7-507E-8448-A259-ADDC4FD7A6C8}" srcOrd="1" destOrd="0" presId="urn:microsoft.com/office/officeart/2017/3/layout/HorizontalPathTimeline"/>
    <dgm:cxn modelId="{8964FD1C-6D82-9C41-96BA-2216F6AEE808}" type="presParOf" srcId="{D3148483-97B6-1B40-AD97-F892BF790393}" destId="{38B39301-C0AF-B044-B8CF-DDDECC6FC402}" srcOrd="2" destOrd="0" presId="urn:microsoft.com/office/officeart/2017/3/layout/HorizontalPathTimeline"/>
    <dgm:cxn modelId="{BF5AD204-A072-844E-B056-E44635A12E1A}" type="presParOf" srcId="{D3148483-97B6-1B40-AD97-F892BF790393}" destId="{BA303C2A-8DC5-E74E-9D40-2B10CE27047C}" srcOrd="3" destOrd="0" presId="urn:microsoft.com/office/officeart/2017/3/layout/HorizontalPathTimeline"/>
    <dgm:cxn modelId="{07661855-2034-2F46-B8FD-8B16EBB77CD6}" type="presParOf" srcId="{D3148483-97B6-1B40-AD97-F892BF790393}" destId="{301CE161-1D33-6347-8E0D-87DA24903597}"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B7A784E-70D1-4E89-A441-EB109672FF85}" type="doc">
      <dgm:prSet loTypeId="urn:microsoft.com/office/officeart/2017/3/layout/HorizontalPathTimeline" loCatId="process" qsTypeId="urn:microsoft.com/office/officeart/2005/8/quickstyle/simple1" qsCatId="simple" csTypeId="urn:microsoft.com/office/officeart/2005/8/colors/accent1_2" csCatId="accent1" phldr="1"/>
      <dgm:spPr/>
      <dgm:t>
        <a:bodyPr/>
        <a:lstStyle/>
        <a:p>
          <a:endParaRPr lang="en-US"/>
        </a:p>
      </dgm:t>
    </dgm:pt>
    <dgm:pt modelId="{858C84C8-7E8E-413E-8042-5424FFB8E9AF}">
      <dgm:prSet/>
      <dgm:spPr/>
      <dgm:t>
        <a:bodyPr/>
        <a:lstStyle/>
        <a:p>
          <a:pPr>
            <a:defRPr b="1"/>
          </a:pPr>
          <a:r>
            <a:rPr lang="en-US"/>
            <a:t>Tuesday</a:t>
          </a:r>
        </a:p>
      </dgm:t>
    </dgm:pt>
    <dgm:pt modelId="{838E4F72-C94F-409A-9BFD-820E5B52EDCB}" type="parTrans" cxnId="{60A12E5F-A31B-4955-BBC1-65224C56FE8F}">
      <dgm:prSet/>
      <dgm:spPr/>
      <dgm:t>
        <a:bodyPr/>
        <a:lstStyle/>
        <a:p>
          <a:endParaRPr lang="en-US"/>
        </a:p>
      </dgm:t>
    </dgm:pt>
    <dgm:pt modelId="{EFC72FC1-E6E8-48EA-A398-F1FCBB6ADE7F}" type="sibTrans" cxnId="{60A12E5F-A31B-4955-BBC1-65224C56FE8F}">
      <dgm:prSet/>
      <dgm:spPr/>
      <dgm:t>
        <a:bodyPr/>
        <a:lstStyle/>
        <a:p>
          <a:endParaRPr lang="en-US"/>
        </a:p>
      </dgm:t>
    </dgm:pt>
    <dgm:pt modelId="{39FBCC6B-0132-4819-82CB-B7779817C3B1}">
      <dgm:prSet/>
      <dgm:spPr/>
      <dgm:t>
        <a:bodyPr/>
        <a:lstStyle/>
        <a:p>
          <a:pPr algn="ctr"/>
          <a:r>
            <a:rPr lang="en-US" strike="sngStrike" dirty="0"/>
            <a:t>Revise the Minoan civilization </a:t>
          </a:r>
          <a:r>
            <a:rPr lang="en-US" b="1" i="1" u="sng" strike="sngStrike" dirty="0"/>
            <a:t>content</a:t>
          </a:r>
          <a:r>
            <a:rPr lang="en-US" strike="sngStrike" dirty="0"/>
            <a:t> and learn the </a:t>
          </a:r>
          <a:r>
            <a:rPr lang="en-US" b="1" i="1" u="sng" strike="sngStrike" dirty="0"/>
            <a:t>steps</a:t>
          </a:r>
          <a:r>
            <a:rPr lang="en-US" strike="sngStrike" dirty="0"/>
            <a:t> to successfully complete a Source Analysis test</a:t>
          </a:r>
        </a:p>
      </dgm:t>
    </dgm:pt>
    <dgm:pt modelId="{242B5D5A-9EDE-4037-9D81-3E1EE545B9FB}" type="parTrans" cxnId="{936F1AED-F7D1-4370-8802-9DD27004E4E7}">
      <dgm:prSet/>
      <dgm:spPr/>
      <dgm:t>
        <a:bodyPr/>
        <a:lstStyle/>
        <a:p>
          <a:endParaRPr lang="en-US"/>
        </a:p>
      </dgm:t>
    </dgm:pt>
    <dgm:pt modelId="{05C06848-0CA3-405E-8631-38AAD07F222B}" type="sibTrans" cxnId="{936F1AED-F7D1-4370-8802-9DD27004E4E7}">
      <dgm:prSet/>
      <dgm:spPr/>
      <dgm:t>
        <a:bodyPr/>
        <a:lstStyle/>
        <a:p>
          <a:endParaRPr lang="en-US"/>
        </a:p>
      </dgm:t>
    </dgm:pt>
    <dgm:pt modelId="{BDBA59E7-F052-41D5-BEC8-F1276EE797CC}">
      <dgm:prSet/>
      <dgm:spPr/>
      <dgm:t>
        <a:bodyPr/>
        <a:lstStyle/>
        <a:p>
          <a:pPr>
            <a:defRPr b="1"/>
          </a:pPr>
          <a:r>
            <a:rPr lang="en-US"/>
            <a:t>Wednesday</a:t>
          </a:r>
        </a:p>
      </dgm:t>
    </dgm:pt>
    <dgm:pt modelId="{897ECD56-21D9-463A-BA6F-A4E09F6BC7D0}" type="parTrans" cxnId="{0BFA4BDD-FA50-43E8-87E4-59E97AC93EF2}">
      <dgm:prSet/>
      <dgm:spPr/>
      <dgm:t>
        <a:bodyPr/>
        <a:lstStyle/>
        <a:p>
          <a:endParaRPr lang="en-US"/>
        </a:p>
      </dgm:t>
    </dgm:pt>
    <dgm:pt modelId="{21AB18C4-D81B-4315-A1FD-3800442F9FA2}" type="sibTrans" cxnId="{0BFA4BDD-FA50-43E8-87E4-59E97AC93EF2}">
      <dgm:prSet/>
      <dgm:spPr/>
      <dgm:t>
        <a:bodyPr/>
        <a:lstStyle/>
        <a:p>
          <a:endParaRPr lang="en-US"/>
        </a:p>
      </dgm:t>
    </dgm:pt>
    <dgm:pt modelId="{98A9242E-B078-43D3-926C-E3201DA51013}">
      <dgm:prSet/>
      <dgm:spPr/>
      <dgm:t>
        <a:bodyPr/>
        <a:lstStyle/>
        <a:p>
          <a:pPr algn="ctr"/>
          <a:r>
            <a:rPr lang="en-US" dirty="0"/>
            <a:t>Revise the </a:t>
          </a:r>
          <a:r>
            <a:rPr lang="en-US" b="1" i="1" u="sng" dirty="0"/>
            <a:t>skills questions </a:t>
          </a:r>
          <a:r>
            <a:rPr lang="en-US" dirty="0"/>
            <a:t>in your Source Analysis test, and how to successfully </a:t>
          </a:r>
          <a:r>
            <a:rPr lang="en-US" b="1" i="1" u="sng" dirty="0"/>
            <a:t>answer</a:t>
          </a:r>
          <a:r>
            <a:rPr lang="en-US" dirty="0"/>
            <a:t> them</a:t>
          </a:r>
        </a:p>
      </dgm:t>
    </dgm:pt>
    <dgm:pt modelId="{E54D462C-661F-443E-AF9E-84A3568850D0}" type="parTrans" cxnId="{4E42D3E7-9422-442C-B1B3-5C4C4E01FFD0}">
      <dgm:prSet/>
      <dgm:spPr/>
      <dgm:t>
        <a:bodyPr/>
        <a:lstStyle/>
        <a:p>
          <a:endParaRPr lang="en-US"/>
        </a:p>
      </dgm:t>
    </dgm:pt>
    <dgm:pt modelId="{70999389-BCCC-4A94-80FE-4DD16F637839}" type="sibTrans" cxnId="{4E42D3E7-9422-442C-B1B3-5C4C4E01FFD0}">
      <dgm:prSet/>
      <dgm:spPr/>
      <dgm:t>
        <a:bodyPr/>
        <a:lstStyle/>
        <a:p>
          <a:endParaRPr lang="en-US"/>
        </a:p>
      </dgm:t>
    </dgm:pt>
    <dgm:pt modelId="{500EE12D-F342-4BA3-8A9C-C4B1AF3DFDDC}">
      <dgm:prSet/>
      <dgm:spPr/>
      <dgm:t>
        <a:bodyPr/>
        <a:lstStyle/>
        <a:p>
          <a:pPr>
            <a:defRPr b="1"/>
          </a:pPr>
          <a:r>
            <a:rPr lang="en-US"/>
            <a:t>Thursday</a:t>
          </a:r>
        </a:p>
      </dgm:t>
    </dgm:pt>
    <dgm:pt modelId="{E4DF73C9-42E7-4427-8F01-E841BCC1E988}" type="parTrans" cxnId="{8443935D-CB25-45F9-B9A6-29EFDC7DF961}">
      <dgm:prSet/>
      <dgm:spPr/>
      <dgm:t>
        <a:bodyPr/>
        <a:lstStyle/>
        <a:p>
          <a:endParaRPr lang="en-US"/>
        </a:p>
      </dgm:t>
    </dgm:pt>
    <dgm:pt modelId="{84852770-E01C-4B0A-AF83-BB1085BB9077}" type="sibTrans" cxnId="{8443935D-CB25-45F9-B9A6-29EFDC7DF961}">
      <dgm:prSet/>
      <dgm:spPr/>
      <dgm:t>
        <a:bodyPr/>
        <a:lstStyle/>
        <a:p>
          <a:endParaRPr lang="en-US"/>
        </a:p>
      </dgm:t>
    </dgm:pt>
    <dgm:pt modelId="{3D081F15-1A44-48AC-9803-1E4A28515D50}">
      <dgm:prSet/>
      <dgm:spPr/>
      <dgm:t>
        <a:bodyPr/>
        <a:lstStyle/>
        <a:p>
          <a:pPr algn="ctr"/>
          <a:r>
            <a:rPr lang="en-US" b="1" i="1" u="sng" dirty="0"/>
            <a:t>Private/Independent </a:t>
          </a:r>
          <a:r>
            <a:rPr lang="en-US" dirty="0"/>
            <a:t>study</a:t>
          </a:r>
        </a:p>
      </dgm:t>
    </dgm:pt>
    <dgm:pt modelId="{077028F4-5A5E-467A-9484-B66E0144A0C4}" type="parTrans" cxnId="{40E21F1E-043C-46C0-A43B-CDFD952BC64B}">
      <dgm:prSet/>
      <dgm:spPr/>
      <dgm:t>
        <a:bodyPr/>
        <a:lstStyle/>
        <a:p>
          <a:endParaRPr lang="en-US"/>
        </a:p>
      </dgm:t>
    </dgm:pt>
    <dgm:pt modelId="{F03C986B-A1C8-44DA-BC3C-C046DAE2D1BF}" type="sibTrans" cxnId="{40E21F1E-043C-46C0-A43B-CDFD952BC64B}">
      <dgm:prSet/>
      <dgm:spPr/>
      <dgm:t>
        <a:bodyPr/>
        <a:lstStyle/>
        <a:p>
          <a:endParaRPr lang="en-US"/>
        </a:p>
      </dgm:t>
    </dgm:pt>
    <dgm:pt modelId="{9AC0055C-6062-4044-BE7C-87262E404EE3}">
      <dgm:prSet/>
      <dgm:spPr/>
      <dgm:t>
        <a:bodyPr/>
        <a:lstStyle/>
        <a:p>
          <a:pPr>
            <a:defRPr b="1"/>
          </a:pPr>
          <a:r>
            <a:rPr lang="en-US"/>
            <a:t>Friday</a:t>
          </a:r>
        </a:p>
      </dgm:t>
    </dgm:pt>
    <dgm:pt modelId="{D9655360-3F29-4A8E-B9D3-5B1CB36B8ECB}" type="parTrans" cxnId="{FAB2EBB7-0020-4F37-9C1F-63E832FC7BEC}">
      <dgm:prSet/>
      <dgm:spPr/>
      <dgm:t>
        <a:bodyPr/>
        <a:lstStyle/>
        <a:p>
          <a:endParaRPr lang="en-US"/>
        </a:p>
      </dgm:t>
    </dgm:pt>
    <dgm:pt modelId="{79186BDF-2BC4-4036-977B-E7E0D3DB7E5B}" type="sibTrans" cxnId="{FAB2EBB7-0020-4F37-9C1F-63E832FC7BEC}">
      <dgm:prSet/>
      <dgm:spPr/>
      <dgm:t>
        <a:bodyPr/>
        <a:lstStyle/>
        <a:p>
          <a:endParaRPr lang="en-US"/>
        </a:p>
      </dgm:t>
    </dgm:pt>
    <dgm:pt modelId="{72D58DB2-748D-4F0F-9E6F-5F0050D44451}">
      <dgm:prSet/>
      <dgm:spPr/>
      <dgm:t>
        <a:bodyPr/>
        <a:lstStyle/>
        <a:p>
          <a:pPr algn="ctr"/>
          <a:r>
            <a:rPr lang="en-US" b="1" u="sng" dirty="0">
              <a:highlight>
                <a:srgbClr val="FFFF00"/>
              </a:highlight>
            </a:rPr>
            <a:t>Learning Task 1: Source Analysis</a:t>
          </a:r>
        </a:p>
      </dgm:t>
    </dgm:pt>
    <dgm:pt modelId="{C8CF18E2-2689-4BFB-83C0-DCF5F84E5DC3}" type="parTrans" cxnId="{CE4E533A-F2A3-4330-85FE-CD4D4E2E6FE0}">
      <dgm:prSet/>
      <dgm:spPr/>
      <dgm:t>
        <a:bodyPr/>
        <a:lstStyle/>
        <a:p>
          <a:endParaRPr lang="en-US"/>
        </a:p>
      </dgm:t>
    </dgm:pt>
    <dgm:pt modelId="{65CDC77C-E5D9-4F06-B883-F32ACC13F9A4}" type="sibTrans" cxnId="{CE4E533A-F2A3-4330-85FE-CD4D4E2E6FE0}">
      <dgm:prSet/>
      <dgm:spPr/>
      <dgm:t>
        <a:bodyPr/>
        <a:lstStyle/>
        <a:p>
          <a:endParaRPr lang="en-US"/>
        </a:p>
      </dgm:t>
    </dgm:pt>
    <dgm:pt modelId="{964BC892-734D-AF4A-91F9-3D5F60680062}" type="pres">
      <dgm:prSet presAssocID="{BB7A784E-70D1-4E89-A441-EB109672FF85}" presName="root" presStyleCnt="0">
        <dgm:presLayoutVars>
          <dgm:chMax/>
          <dgm:chPref/>
          <dgm:animLvl val="lvl"/>
        </dgm:presLayoutVars>
      </dgm:prSet>
      <dgm:spPr/>
    </dgm:pt>
    <dgm:pt modelId="{68680781-B141-1847-9F99-57E437A45451}" type="pres">
      <dgm:prSet presAssocID="{BB7A784E-70D1-4E89-A441-EB109672FF85}" presName="divider" presStyleLbl="node1" presStyleIdx="0" presStyleCnt="1"/>
      <dgm:spPr/>
    </dgm:pt>
    <dgm:pt modelId="{AF1EEA8A-3428-0544-9EA4-A9C641B95C13}" type="pres">
      <dgm:prSet presAssocID="{BB7A784E-70D1-4E89-A441-EB109672FF85}" presName="nodes" presStyleCnt="0">
        <dgm:presLayoutVars>
          <dgm:chMax/>
          <dgm:chPref/>
          <dgm:animLvl val="lvl"/>
        </dgm:presLayoutVars>
      </dgm:prSet>
      <dgm:spPr/>
    </dgm:pt>
    <dgm:pt modelId="{0E690907-3DC1-BA48-AA3E-ADA3B0BD1180}" type="pres">
      <dgm:prSet presAssocID="{858C84C8-7E8E-413E-8042-5424FFB8E9AF}" presName="composite" presStyleCnt="0"/>
      <dgm:spPr/>
    </dgm:pt>
    <dgm:pt modelId="{DFABD6D8-FB62-8F49-AA3E-BDCB7C186145}" type="pres">
      <dgm:prSet presAssocID="{858C84C8-7E8E-413E-8042-5424FFB8E9AF}" presName="L1TextContainer" presStyleLbl="revTx" presStyleIdx="0" presStyleCnt="4">
        <dgm:presLayoutVars>
          <dgm:chMax val="1"/>
          <dgm:chPref val="1"/>
          <dgm:bulletEnabled val="1"/>
        </dgm:presLayoutVars>
      </dgm:prSet>
      <dgm:spPr/>
    </dgm:pt>
    <dgm:pt modelId="{8777D6D7-4C95-2244-8E14-242D2C7BBFF9}" type="pres">
      <dgm:prSet presAssocID="{858C84C8-7E8E-413E-8042-5424FFB8E9AF}" presName="L2TextContainerWrapper" presStyleCnt="0">
        <dgm:presLayoutVars>
          <dgm:chMax val="0"/>
          <dgm:chPref val="0"/>
          <dgm:bulletEnabled val="1"/>
        </dgm:presLayoutVars>
      </dgm:prSet>
      <dgm:spPr/>
    </dgm:pt>
    <dgm:pt modelId="{4AD9775F-5966-134B-BAB3-989AB0200DB7}" type="pres">
      <dgm:prSet presAssocID="{858C84C8-7E8E-413E-8042-5424FFB8E9AF}" presName="L2TextContainer" presStyleLbl="bgAccFollowNode1" presStyleIdx="0" presStyleCnt="4"/>
      <dgm:spPr/>
    </dgm:pt>
    <dgm:pt modelId="{4CA4C17E-E3F9-6B48-8BDA-99DF55CAB91D}" type="pres">
      <dgm:prSet presAssocID="{858C84C8-7E8E-413E-8042-5424FFB8E9AF}" presName="FlexibleEmptyPlaceHolder" presStyleCnt="0"/>
      <dgm:spPr/>
    </dgm:pt>
    <dgm:pt modelId="{3DB27B40-624F-B241-A525-EE8819009274}" type="pres">
      <dgm:prSet presAssocID="{858C84C8-7E8E-413E-8042-5424FFB8E9AF}" presName="ConnectLine" presStyleLbl="alignNode1" presStyleIdx="0" presStyleCnt="4"/>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gm:spPr>
    </dgm:pt>
    <dgm:pt modelId="{CCD73ABB-EE94-974E-A0D6-F2B5EF248450}" type="pres">
      <dgm:prSet presAssocID="{858C84C8-7E8E-413E-8042-5424FFB8E9AF}" presName="ConnectorPoint" presStyleLbl="fgAcc1" presStyleIdx="0" presStyleCnt="4"/>
      <dgm:spPr>
        <a:solidFill>
          <a:schemeClr val="lt1">
            <a:alpha val="90000"/>
            <a:hueOff val="0"/>
            <a:satOff val="0"/>
            <a:lumOff val="0"/>
            <a:alphaOff val="0"/>
          </a:schemeClr>
        </a:solidFill>
        <a:ln w="15875" cap="flat" cmpd="sng" algn="ctr">
          <a:noFill/>
          <a:prstDash val="solid"/>
        </a:ln>
        <a:effectLst/>
      </dgm:spPr>
    </dgm:pt>
    <dgm:pt modelId="{3D8EB4BF-1762-EB43-8FCB-FA3DB8EE17C1}" type="pres">
      <dgm:prSet presAssocID="{858C84C8-7E8E-413E-8042-5424FFB8E9AF}" presName="EmptyPlaceHolder" presStyleCnt="0"/>
      <dgm:spPr/>
    </dgm:pt>
    <dgm:pt modelId="{99A23EF5-D357-8246-9BAC-042D492C744E}" type="pres">
      <dgm:prSet presAssocID="{EFC72FC1-E6E8-48EA-A398-F1FCBB6ADE7F}" presName="spaceBetweenRectangles" presStyleCnt="0"/>
      <dgm:spPr/>
    </dgm:pt>
    <dgm:pt modelId="{CD462691-984C-A14B-AC1C-2B81E3E60193}" type="pres">
      <dgm:prSet presAssocID="{BDBA59E7-F052-41D5-BEC8-F1276EE797CC}" presName="composite" presStyleCnt="0"/>
      <dgm:spPr/>
    </dgm:pt>
    <dgm:pt modelId="{C44E05C6-7F79-EC42-9798-A5EBCC7413FB}" type="pres">
      <dgm:prSet presAssocID="{BDBA59E7-F052-41D5-BEC8-F1276EE797CC}" presName="L1TextContainer" presStyleLbl="revTx" presStyleIdx="1" presStyleCnt="4">
        <dgm:presLayoutVars>
          <dgm:chMax val="1"/>
          <dgm:chPref val="1"/>
          <dgm:bulletEnabled val="1"/>
        </dgm:presLayoutVars>
      </dgm:prSet>
      <dgm:spPr/>
    </dgm:pt>
    <dgm:pt modelId="{01F81868-F9CB-D44A-94D7-2A8AB0E73719}" type="pres">
      <dgm:prSet presAssocID="{BDBA59E7-F052-41D5-BEC8-F1276EE797CC}" presName="L2TextContainerWrapper" presStyleCnt="0">
        <dgm:presLayoutVars>
          <dgm:chMax val="0"/>
          <dgm:chPref val="0"/>
          <dgm:bulletEnabled val="1"/>
        </dgm:presLayoutVars>
      </dgm:prSet>
      <dgm:spPr/>
    </dgm:pt>
    <dgm:pt modelId="{6EB72B93-DF68-D44A-BE54-0334835BAD42}" type="pres">
      <dgm:prSet presAssocID="{BDBA59E7-F052-41D5-BEC8-F1276EE797CC}" presName="L2TextContainer" presStyleLbl="bgAccFollowNode1" presStyleIdx="1" presStyleCnt="4"/>
      <dgm:spPr/>
    </dgm:pt>
    <dgm:pt modelId="{D519A7B0-5215-C845-9946-1264C2C62CB6}" type="pres">
      <dgm:prSet presAssocID="{BDBA59E7-F052-41D5-BEC8-F1276EE797CC}" presName="FlexibleEmptyPlaceHolder" presStyleCnt="0"/>
      <dgm:spPr/>
    </dgm:pt>
    <dgm:pt modelId="{2B1B9F0B-4C59-3449-845F-56A981CF49AD}" type="pres">
      <dgm:prSet presAssocID="{BDBA59E7-F052-41D5-BEC8-F1276EE797CC}" presName="ConnectLine" presStyleLbl="alignNode1" presStyleIdx="1" presStyleCnt="4"/>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gm:spPr>
    </dgm:pt>
    <dgm:pt modelId="{6964CEC0-9DC3-B546-A5EF-370806BEE920}" type="pres">
      <dgm:prSet presAssocID="{BDBA59E7-F052-41D5-BEC8-F1276EE797CC}" presName="ConnectorPoint" presStyleLbl="fgAcc1" presStyleIdx="1" presStyleCnt="4"/>
      <dgm:spPr>
        <a:solidFill>
          <a:schemeClr val="lt1">
            <a:alpha val="90000"/>
            <a:hueOff val="0"/>
            <a:satOff val="0"/>
            <a:lumOff val="0"/>
            <a:alphaOff val="0"/>
          </a:schemeClr>
        </a:solidFill>
        <a:ln w="15875" cap="flat" cmpd="sng" algn="ctr">
          <a:noFill/>
          <a:prstDash val="solid"/>
        </a:ln>
        <a:effectLst/>
      </dgm:spPr>
    </dgm:pt>
    <dgm:pt modelId="{C2E725F6-63AF-634F-BFD1-964C3CF6C5A7}" type="pres">
      <dgm:prSet presAssocID="{BDBA59E7-F052-41D5-BEC8-F1276EE797CC}" presName="EmptyPlaceHolder" presStyleCnt="0"/>
      <dgm:spPr/>
    </dgm:pt>
    <dgm:pt modelId="{56ABDDA9-671C-D846-B38E-C934849E7376}" type="pres">
      <dgm:prSet presAssocID="{21AB18C4-D81B-4315-A1FD-3800442F9FA2}" presName="spaceBetweenRectangles" presStyleCnt="0"/>
      <dgm:spPr/>
    </dgm:pt>
    <dgm:pt modelId="{1BB3E41D-E98A-D24B-9F39-FF01C9514A0D}" type="pres">
      <dgm:prSet presAssocID="{500EE12D-F342-4BA3-8A9C-C4B1AF3DFDDC}" presName="composite" presStyleCnt="0"/>
      <dgm:spPr/>
    </dgm:pt>
    <dgm:pt modelId="{E3DC260D-7D47-0F45-BD17-155C47391A0C}" type="pres">
      <dgm:prSet presAssocID="{500EE12D-F342-4BA3-8A9C-C4B1AF3DFDDC}" presName="L1TextContainer" presStyleLbl="revTx" presStyleIdx="2" presStyleCnt="4">
        <dgm:presLayoutVars>
          <dgm:chMax val="1"/>
          <dgm:chPref val="1"/>
          <dgm:bulletEnabled val="1"/>
        </dgm:presLayoutVars>
      </dgm:prSet>
      <dgm:spPr/>
    </dgm:pt>
    <dgm:pt modelId="{7F1C9731-AF67-7542-893D-0CE7F1EA3A46}" type="pres">
      <dgm:prSet presAssocID="{500EE12D-F342-4BA3-8A9C-C4B1AF3DFDDC}" presName="L2TextContainerWrapper" presStyleCnt="0">
        <dgm:presLayoutVars>
          <dgm:chMax val="0"/>
          <dgm:chPref val="0"/>
          <dgm:bulletEnabled val="1"/>
        </dgm:presLayoutVars>
      </dgm:prSet>
      <dgm:spPr/>
    </dgm:pt>
    <dgm:pt modelId="{E45595A8-20A0-A241-81A6-1002AD871D20}" type="pres">
      <dgm:prSet presAssocID="{500EE12D-F342-4BA3-8A9C-C4B1AF3DFDDC}" presName="L2TextContainer" presStyleLbl="bgAccFollowNode1" presStyleIdx="2" presStyleCnt="4"/>
      <dgm:spPr/>
    </dgm:pt>
    <dgm:pt modelId="{D53FF129-3C54-3141-9C14-20E2113A959A}" type="pres">
      <dgm:prSet presAssocID="{500EE12D-F342-4BA3-8A9C-C4B1AF3DFDDC}" presName="FlexibleEmptyPlaceHolder" presStyleCnt="0"/>
      <dgm:spPr/>
    </dgm:pt>
    <dgm:pt modelId="{F9EBD18D-F052-CA41-807A-06CA68DC1E64}" type="pres">
      <dgm:prSet presAssocID="{500EE12D-F342-4BA3-8A9C-C4B1AF3DFDDC}" presName="ConnectLine" presStyleLbl="alignNode1" presStyleIdx="2" presStyleCnt="4"/>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gm:spPr>
    </dgm:pt>
    <dgm:pt modelId="{6240BF92-7E57-8549-9286-6529F68AC66A}" type="pres">
      <dgm:prSet presAssocID="{500EE12D-F342-4BA3-8A9C-C4B1AF3DFDDC}" presName="ConnectorPoint" presStyleLbl="fgAcc1" presStyleIdx="2" presStyleCnt="4"/>
      <dgm:spPr>
        <a:solidFill>
          <a:schemeClr val="lt1">
            <a:alpha val="90000"/>
            <a:hueOff val="0"/>
            <a:satOff val="0"/>
            <a:lumOff val="0"/>
            <a:alphaOff val="0"/>
          </a:schemeClr>
        </a:solidFill>
        <a:ln w="15875" cap="flat" cmpd="sng" algn="ctr">
          <a:noFill/>
          <a:prstDash val="solid"/>
        </a:ln>
        <a:effectLst/>
      </dgm:spPr>
    </dgm:pt>
    <dgm:pt modelId="{AAC0A189-B019-284E-B9C2-4B961FA2212E}" type="pres">
      <dgm:prSet presAssocID="{500EE12D-F342-4BA3-8A9C-C4B1AF3DFDDC}" presName="EmptyPlaceHolder" presStyleCnt="0"/>
      <dgm:spPr/>
    </dgm:pt>
    <dgm:pt modelId="{D3903015-1DCA-0540-B92C-BE662A193F97}" type="pres">
      <dgm:prSet presAssocID="{84852770-E01C-4B0A-AF83-BB1085BB9077}" presName="spaceBetweenRectangles" presStyleCnt="0"/>
      <dgm:spPr/>
    </dgm:pt>
    <dgm:pt modelId="{D3148483-97B6-1B40-AD97-F892BF790393}" type="pres">
      <dgm:prSet presAssocID="{9AC0055C-6062-4044-BE7C-87262E404EE3}" presName="composite" presStyleCnt="0"/>
      <dgm:spPr/>
    </dgm:pt>
    <dgm:pt modelId="{FAFBCF62-DE86-7D46-A4B6-7474B961C5BE}" type="pres">
      <dgm:prSet presAssocID="{9AC0055C-6062-4044-BE7C-87262E404EE3}" presName="L1TextContainer" presStyleLbl="revTx" presStyleIdx="3" presStyleCnt="4">
        <dgm:presLayoutVars>
          <dgm:chMax val="1"/>
          <dgm:chPref val="1"/>
          <dgm:bulletEnabled val="1"/>
        </dgm:presLayoutVars>
      </dgm:prSet>
      <dgm:spPr/>
    </dgm:pt>
    <dgm:pt modelId="{73D89ADA-3CBE-5442-88A9-529F8130AD85}" type="pres">
      <dgm:prSet presAssocID="{9AC0055C-6062-4044-BE7C-87262E404EE3}" presName="L2TextContainerWrapper" presStyleCnt="0">
        <dgm:presLayoutVars>
          <dgm:chMax val="0"/>
          <dgm:chPref val="0"/>
          <dgm:bulletEnabled val="1"/>
        </dgm:presLayoutVars>
      </dgm:prSet>
      <dgm:spPr/>
    </dgm:pt>
    <dgm:pt modelId="{5102C34E-F701-8F4E-BCA3-BD2CC38A6C80}" type="pres">
      <dgm:prSet presAssocID="{9AC0055C-6062-4044-BE7C-87262E404EE3}" presName="L2TextContainer" presStyleLbl="bgAccFollowNode1" presStyleIdx="3" presStyleCnt="4"/>
      <dgm:spPr/>
    </dgm:pt>
    <dgm:pt modelId="{478EEAB7-507E-8448-A259-ADDC4FD7A6C8}" type="pres">
      <dgm:prSet presAssocID="{9AC0055C-6062-4044-BE7C-87262E404EE3}" presName="FlexibleEmptyPlaceHolder" presStyleCnt="0"/>
      <dgm:spPr/>
    </dgm:pt>
    <dgm:pt modelId="{38B39301-C0AF-B044-B8CF-DDDECC6FC402}" type="pres">
      <dgm:prSet presAssocID="{9AC0055C-6062-4044-BE7C-87262E404EE3}" presName="ConnectLine" presStyleLbl="alignNode1" presStyleIdx="3" presStyleCnt="4"/>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gm:spPr>
    </dgm:pt>
    <dgm:pt modelId="{BA303C2A-8DC5-E74E-9D40-2B10CE27047C}" type="pres">
      <dgm:prSet presAssocID="{9AC0055C-6062-4044-BE7C-87262E404EE3}" presName="ConnectorPoint" presStyleLbl="fgAcc1" presStyleIdx="3" presStyleCnt="4"/>
      <dgm:spPr>
        <a:solidFill>
          <a:schemeClr val="lt1">
            <a:alpha val="90000"/>
            <a:hueOff val="0"/>
            <a:satOff val="0"/>
            <a:lumOff val="0"/>
            <a:alphaOff val="0"/>
          </a:schemeClr>
        </a:solidFill>
        <a:ln w="15875" cap="flat" cmpd="sng" algn="ctr">
          <a:noFill/>
          <a:prstDash val="solid"/>
        </a:ln>
        <a:effectLst/>
      </dgm:spPr>
    </dgm:pt>
    <dgm:pt modelId="{301CE161-1D33-6347-8E0D-87DA24903597}" type="pres">
      <dgm:prSet presAssocID="{9AC0055C-6062-4044-BE7C-87262E404EE3}" presName="EmptyPlaceHolder" presStyleCnt="0"/>
      <dgm:spPr/>
    </dgm:pt>
  </dgm:ptLst>
  <dgm:cxnLst>
    <dgm:cxn modelId="{30606E10-DAF1-784B-9842-E436DA9B3FB1}" type="presOf" srcId="{9AC0055C-6062-4044-BE7C-87262E404EE3}" destId="{FAFBCF62-DE86-7D46-A4B6-7474B961C5BE}" srcOrd="0" destOrd="0" presId="urn:microsoft.com/office/officeart/2017/3/layout/HorizontalPathTimeline"/>
    <dgm:cxn modelId="{40E21F1E-043C-46C0-A43B-CDFD952BC64B}" srcId="{500EE12D-F342-4BA3-8A9C-C4B1AF3DFDDC}" destId="{3D081F15-1A44-48AC-9803-1E4A28515D50}" srcOrd="0" destOrd="0" parTransId="{077028F4-5A5E-467A-9484-B66E0144A0C4}" sibTransId="{F03C986B-A1C8-44DA-BC3C-C046DAE2D1BF}"/>
    <dgm:cxn modelId="{CE4E533A-F2A3-4330-85FE-CD4D4E2E6FE0}" srcId="{9AC0055C-6062-4044-BE7C-87262E404EE3}" destId="{72D58DB2-748D-4F0F-9E6F-5F0050D44451}" srcOrd="0" destOrd="0" parTransId="{C8CF18E2-2689-4BFB-83C0-DCF5F84E5DC3}" sibTransId="{65CDC77C-E5D9-4F06-B883-F32ACC13F9A4}"/>
    <dgm:cxn modelId="{B55B914C-D9DD-EA42-BFBE-1B1CF1988017}" type="presOf" srcId="{72D58DB2-748D-4F0F-9E6F-5F0050D44451}" destId="{5102C34E-F701-8F4E-BCA3-BD2CC38A6C80}" srcOrd="0" destOrd="0" presId="urn:microsoft.com/office/officeart/2017/3/layout/HorizontalPathTimeline"/>
    <dgm:cxn modelId="{0505E14C-3ED3-774C-A5D8-13903E91F998}" type="presOf" srcId="{858C84C8-7E8E-413E-8042-5424FFB8E9AF}" destId="{DFABD6D8-FB62-8F49-AA3E-BDCB7C186145}" srcOrd="0" destOrd="0" presId="urn:microsoft.com/office/officeart/2017/3/layout/HorizontalPathTimeline"/>
    <dgm:cxn modelId="{8443935D-CB25-45F9-B9A6-29EFDC7DF961}" srcId="{BB7A784E-70D1-4E89-A441-EB109672FF85}" destId="{500EE12D-F342-4BA3-8A9C-C4B1AF3DFDDC}" srcOrd="2" destOrd="0" parTransId="{E4DF73C9-42E7-4427-8F01-E841BCC1E988}" sibTransId="{84852770-E01C-4B0A-AF83-BB1085BB9077}"/>
    <dgm:cxn modelId="{60A12E5F-A31B-4955-BBC1-65224C56FE8F}" srcId="{BB7A784E-70D1-4E89-A441-EB109672FF85}" destId="{858C84C8-7E8E-413E-8042-5424FFB8E9AF}" srcOrd="0" destOrd="0" parTransId="{838E4F72-C94F-409A-9BFD-820E5B52EDCB}" sibTransId="{EFC72FC1-E6E8-48EA-A398-F1FCBB6ADE7F}"/>
    <dgm:cxn modelId="{51DBF161-00C2-EE4F-A1D1-7A17394428B3}" type="presOf" srcId="{3D081F15-1A44-48AC-9803-1E4A28515D50}" destId="{E45595A8-20A0-A241-81A6-1002AD871D20}" srcOrd="0" destOrd="0" presId="urn:microsoft.com/office/officeart/2017/3/layout/HorizontalPathTimeline"/>
    <dgm:cxn modelId="{539A1082-87E5-7B4C-A5CF-382EA7B15135}" type="presOf" srcId="{BB7A784E-70D1-4E89-A441-EB109672FF85}" destId="{964BC892-734D-AF4A-91F9-3D5F60680062}" srcOrd="0" destOrd="0" presId="urn:microsoft.com/office/officeart/2017/3/layout/HorizontalPathTimeline"/>
    <dgm:cxn modelId="{DE512185-F2C2-744C-AA6D-2D432D05A119}" type="presOf" srcId="{500EE12D-F342-4BA3-8A9C-C4B1AF3DFDDC}" destId="{E3DC260D-7D47-0F45-BD17-155C47391A0C}" srcOrd="0" destOrd="0" presId="urn:microsoft.com/office/officeart/2017/3/layout/HorizontalPathTimeline"/>
    <dgm:cxn modelId="{3D5A46A7-C179-0E4D-8AA9-7135A2DC37F2}" type="presOf" srcId="{BDBA59E7-F052-41D5-BEC8-F1276EE797CC}" destId="{C44E05C6-7F79-EC42-9798-A5EBCC7413FB}" srcOrd="0" destOrd="0" presId="urn:microsoft.com/office/officeart/2017/3/layout/HorizontalPathTimeline"/>
    <dgm:cxn modelId="{DF3013AF-8F3D-464D-903D-95204D611C5C}" type="presOf" srcId="{98A9242E-B078-43D3-926C-E3201DA51013}" destId="{6EB72B93-DF68-D44A-BE54-0334835BAD42}" srcOrd="0" destOrd="0" presId="urn:microsoft.com/office/officeart/2017/3/layout/HorizontalPathTimeline"/>
    <dgm:cxn modelId="{38341BB3-79A8-6147-A9F8-6FB9D97CE5B1}" type="presOf" srcId="{39FBCC6B-0132-4819-82CB-B7779817C3B1}" destId="{4AD9775F-5966-134B-BAB3-989AB0200DB7}" srcOrd="0" destOrd="0" presId="urn:microsoft.com/office/officeart/2017/3/layout/HorizontalPathTimeline"/>
    <dgm:cxn modelId="{FAB2EBB7-0020-4F37-9C1F-63E832FC7BEC}" srcId="{BB7A784E-70D1-4E89-A441-EB109672FF85}" destId="{9AC0055C-6062-4044-BE7C-87262E404EE3}" srcOrd="3" destOrd="0" parTransId="{D9655360-3F29-4A8E-B9D3-5B1CB36B8ECB}" sibTransId="{79186BDF-2BC4-4036-977B-E7E0D3DB7E5B}"/>
    <dgm:cxn modelId="{0BFA4BDD-FA50-43E8-87E4-59E97AC93EF2}" srcId="{BB7A784E-70D1-4E89-A441-EB109672FF85}" destId="{BDBA59E7-F052-41D5-BEC8-F1276EE797CC}" srcOrd="1" destOrd="0" parTransId="{897ECD56-21D9-463A-BA6F-A4E09F6BC7D0}" sibTransId="{21AB18C4-D81B-4315-A1FD-3800442F9FA2}"/>
    <dgm:cxn modelId="{4E42D3E7-9422-442C-B1B3-5C4C4E01FFD0}" srcId="{BDBA59E7-F052-41D5-BEC8-F1276EE797CC}" destId="{98A9242E-B078-43D3-926C-E3201DA51013}" srcOrd="0" destOrd="0" parTransId="{E54D462C-661F-443E-AF9E-84A3568850D0}" sibTransId="{70999389-BCCC-4A94-80FE-4DD16F637839}"/>
    <dgm:cxn modelId="{936F1AED-F7D1-4370-8802-9DD27004E4E7}" srcId="{858C84C8-7E8E-413E-8042-5424FFB8E9AF}" destId="{39FBCC6B-0132-4819-82CB-B7779817C3B1}" srcOrd="0" destOrd="0" parTransId="{242B5D5A-9EDE-4037-9D81-3E1EE545B9FB}" sibTransId="{05C06848-0CA3-405E-8631-38AAD07F222B}"/>
    <dgm:cxn modelId="{B980743C-2D29-3849-A113-39629F5399A6}" type="presParOf" srcId="{964BC892-734D-AF4A-91F9-3D5F60680062}" destId="{68680781-B141-1847-9F99-57E437A45451}" srcOrd="0" destOrd="0" presId="urn:microsoft.com/office/officeart/2017/3/layout/HorizontalPathTimeline"/>
    <dgm:cxn modelId="{0771511C-A0EA-A040-B7C7-0E30EDFDB04E}" type="presParOf" srcId="{964BC892-734D-AF4A-91F9-3D5F60680062}" destId="{AF1EEA8A-3428-0544-9EA4-A9C641B95C13}" srcOrd="1" destOrd="0" presId="urn:microsoft.com/office/officeart/2017/3/layout/HorizontalPathTimeline"/>
    <dgm:cxn modelId="{E2695E84-5A9A-434B-8D42-081B82D9AA62}" type="presParOf" srcId="{AF1EEA8A-3428-0544-9EA4-A9C641B95C13}" destId="{0E690907-3DC1-BA48-AA3E-ADA3B0BD1180}" srcOrd="0" destOrd="0" presId="urn:microsoft.com/office/officeart/2017/3/layout/HorizontalPathTimeline"/>
    <dgm:cxn modelId="{97738B6D-948C-B34C-B6CB-6C52A7E71135}" type="presParOf" srcId="{0E690907-3DC1-BA48-AA3E-ADA3B0BD1180}" destId="{DFABD6D8-FB62-8F49-AA3E-BDCB7C186145}" srcOrd="0" destOrd="0" presId="urn:microsoft.com/office/officeart/2017/3/layout/HorizontalPathTimeline"/>
    <dgm:cxn modelId="{501C3573-51E7-2A40-B46F-2EB746E9B6B8}" type="presParOf" srcId="{0E690907-3DC1-BA48-AA3E-ADA3B0BD1180}" destId="{8777D6D7-4C95-2244-8E14-242D2C7BBFF9}" srcOrd="1" destOrd="0" presId="urn:microsoft.com/office/officeart/2017/3/layout/HorizontalPathTimeline"/>
    <dgm:cxn modelId="{4E7F3431-1295-9D40-A6EC-746508663FC7}" type="presParOf" srcId="{8777D6D7-4C95-2244-8E14-242D2C7BBFF9}" destId="{4AD9775F-5966-134B-BAB3-989AB0200DB7}" srcOrd="0" destOrd="0" presId="urn:microsoft.com/office/officeart/2017/3/layout/HorizontalPathTimeline"/>
    <dgm:cxn modelId="{6715D6D0-A989-3442-B5FD-91851031DA46}" type="presParOf" srcId="{8777D6D7-4C95-2244-8E14-242D2C7BBFF9}" destId="{4CA4C17E-E3F9-6B48-8BDA-99DF55CAB91D}" srcOrd="1" destOrd="0" presId="urn:microsoft.com/office/officeart/2017/3/layout/HorizontalPathTimeline"/>
    <dgm:cxn modelId="{2ABED3C3-CBF9-E94B-88CE-3EEBF3E15295}" type="presParOf" srcId="{0E690907-3DC1-BA48-AA3E-ADA3B0BD1180}" destId="{3DB27B40-624F-B241-A525-EE8819009274}" srcOrd="2" destOrd="0" presId="urn:microsoft.com/office/officeart/2017/3/layout/HorizontalPathTimeline"/>
    <dgm:cxn modelId="{BCCC1B2F-70CF-A842-B4F1-D4E6CF0AADA6}" type="presParOf" srcId="{0E690907-3DC1-BA48-AA3E-ADA3B0BD1180}" destId="{CCD73ABB-EE94-974E-A0D6-F2B5EF248450}" srcOrd="3" destOrd="0" presId="urn:microsoft.com/office/officeart/2017/3/layout/HorizontalPathTimeline"/>
    <dgm:cxn modelId="{4AE08EA1-51D8-604C-A849-116920F45EFC}" type="presParOf" srcId="{0E690907-3DC1-BA48-AA3E-ADA3B0BD1180}" destId="{3D8EB4BF-1762-EB43-8FCB-FA3DB8EE17C1}" srcOrd="4" destOrd="0" presId="urn:microsoft.com/office/officeart/2017/3/layout/HorizontalPathTimeline"/>
    <dgm:cxn modelId="{586D584F-64BA-E349-A716-7C2F2D1EC285}" type="presParOf" srcId="{AF1EEA8A-3428-0544-9EA4-A9C641B95C13}" destId="{99A23EF5-D357-8246-9BAC-042D492C744E}" srcOrd="1" destOrd="0" presId="urn:microsoft.com/office/officeart/2017/3/layout/HorizontalPathTimeline"/>
    <dgm:cxn modelId="{272CDB56-C831-0941-ACDF-66BCEE1081F7}" type="presParOf" srcId="{AF1EEA8A-3428-0544-9EA4-A9C641B95C13}" destId="{CD462691-984C-A14B-AC1C-2B81E3E60193}" srcOrd="2" destOrd="0" presId="urn:microsoft.com/office/officeart/2017/3/layout/HorizontalPathTimeline"/>
    <dgm:cxn modelId="{422A08EE-999C-1644-940B-86A031BB3EA6}" type="presParOf" srcId="{CD462691-984C-A14B-AC1C-2B81E3E60193}" destId="{C44E05C6-7F79-EC42-9798-A5EBCC7413FB}" srcOrd="0" destOrd="0" presId="urn:microsoft.com/office/officeart/2017/3/layout/HorizontalPathTimeline"/>
    <dgm:cxn modelId="{B479B455-FFDE-2C4D-B1AE-B03285834F76}" type="presParOf" srcId="{CD462691-984C-A14B-AC1C-2B81E3E60193}" destId="{01F81868-F9CB-D44A-94D7-2A8AB0E73719}" srcOrd="1" destOrd="0" presId="urn:microsoft.com/office/officeart/2017/3/layout/HorizontalPathTimeline"/>
    <dgm:cxn modelId="{497660D8-1E97-6C45-ABD7-82DB49945059}" type="presParOf" srcId="{01F81868-F9CB-D44A-94D7-2A8AB0E73719}" destId="{6EB72B93-DF68-D44A-BE54-0334835BAD42}" srcOrd="0" destOrd="0" presId="urn:microsoft.com/office/officeart/2017/3/layout/HorizontalPathTimeline"/>
    <dgm:cxn modelId="{7BFC8ADD-F789-0543-A8F3-6D9D45ACFBD5}" type="presParOf" srcId="{01F81868-F9CB-D44A-94D7-2A8AB0E73719}" destId="{D519A7B0-5215-C845-9946-1264C2C62CB6}" srcOrd="1" destOrd="0" presId="urn:microsoft.com/office/officeart/2017/3/layout/HorizontalPathTimeline"/>
    <dgm:cxn modelId="{CE6B1B47-3E05-AE4E-823C-71ABDDF359C5}" type="presParOf" srcId="{CD462691-984C-A14B-AC1C-2B81E3E60193}" destId="{2B1B9F0B-4C59-3449-845F-56A981CF49AD}" srcOrd="2" destOrd="0" presId="urn:microsoft.com/office/officeart/2017/3/layout/HorizontalPathTimeline"/>
    <dgm:cxn modelId="{72A7CB86-6C87-B54D-83C7-87E9475C4AF5}" type="presParOf" srcId="{CD462691-984C-A14B-AC1C-2B81E3E60193}" destId="{6964CEC0-9DC3-B546-A5EF-370806BEE920}" srcOrd="3" destOrd="0" presId="urn:microsoft.com/office/officeart/2017/3/layout/HorizontalPathTimeline"/>
    <dgm:cxn modelId="{CA3169DA-EA3C-8D43-8731-381CFB99CD8C}" type="presParOf" srcId="{CD462691-984C-A14B-AC1C-2B81E3E60193}" destId="{C2E725F6-63AF-634F-BFD1-964C3CF6C5A7}" srcOrd="4" destOrd="0" presId="urn:microsoft.com/office/officeart/2017/3/layout/HorizontalPathTimeline"/>
    <dgm:cxn modelId="{89B114B1-2B86-5744-B716-599FCFC27594}" type="presParOf" srcId="{AF1EEA8A-3428-0544-9EA4-A9C641B95C13}" destId="{56ABDDA9-671C-D846-B38E-C934849E7376}" srcOrd="3" destOrd="0" presId="urn:microsoft.com/office/officeart/2017/3/layout/HorizontalPathTimeline"/>
    <dgm:cxn modelId="{57AE9143-92FE-A141-B089-C517701988EA}" type="presParOf" srcId="{AF1EEA8A-3428-0544-9EA4-A9C641B95C13}" destId="{1BB3E41D-E98A-D24B-9F39-FF01C9514A0D}" srcOrd="4" destOrd="0" presId="urn:microsoft.com/office/officeart/2017/3/layout/HorizontalPathTimeline"/>
    <dgm:cxn modelId="{D6FA1C3F-2F2E-4641-A4B9-3EEC22513B9F}" type="presParOf" srcId="{1BB3E41D-E98A-D24B-9F39-FF01C9514A0D}" destId="{E3DC260D-7D47-0F45-BD17-155C47391A0C}" srcOrd="0" destOrd="0" presId="urn:microsoft.com/office/officeart/2017/3/layout/HorizontalPathTimeline"/>
    <dgm:cxn modelId="{10A4AE8D-45D7-0E43-B16C-E1AD89CFC085}" type="presParOf" srcId="{1BB3E41D-E98A-D24B-9F39-FF01C9514A0D}" destId="{7F1C9731-AF67-7542-893D-0CE7F1EA3A46}" srcOrd="1" destOrd="0" presId="urn:microsoft.com/office/officeart/2017/3/layout/HorizontalPathTimeline"/>
    <dgm:cxn modelId="{6E95E6C0-CF5D-A547-8F3D-BBDF1C02B8DD}" type="presParOf" srcId="{7F1C9731-AF67-7542-893D-0CE7F1EA3A46}" destId="{E45595A8-20A0-A241-81A6-1002AD871D20}" srcOrd="0" destOrd="0" presId="urn:microsoft.com/office/officeart/2017/3/layout/HorizontalPathTimeline"/>
    <dgm:cxn modelId="{E467928E-C628-D64C-8B59-EBA2FC40353F}" type="presParOf" srcId="{7F1C9731-AF67-7542-893D-0CE7F1EA3A46}" destId="{D53FF129-3C54-3141-9C14-20E2113A959A}" srcOrd="1" destOrd="0" presId="urn:microsoft.com/office/officeart/2017/3/layout/HorizontalPathTimeline"/>
    <dgm:cxn modelId="{A4ABE9AC-7EFE-F749-908B-93E1B01EC326}" type="presParOf" srcId="{1BB3E41D-E98A-D24B-9F39-FF01C9514A0D}" destId="{F9EBD18D-F052-CA41-807A-06CA68DC1E64}" srcOrd="2" destOrd="0" presId="urn:microsoft.com/office/officeart/2017/3/layout/HorizontalPathTimeline"/>
    <dgm:cxn modelId="{EADE81D0-E19C-724F-BA2D-C4A9A46B54AA}" type="presParOf" srcId="{1BB3E41D-E98A-D24B-9F39-FF01C9514A0D}" destId="{6240BF92-7E57-8549-9286-6529F68AC66A}" srcOrd="3" destOrd="0" presId="urn:microsoft.com/office/officeart/2017/3/layout/HorizontalPathTimeline"/>
    <dgm:cxn modelId="{4E419FE9-13CA-B34B-AFBC-535D59F7C607}" type="presParOf" srcId="{1BB3E41D-E98A-D24B-9F39-FF01C9514A0D}" destId="{AAC0A189-B019-284E-B9C2-4B961FA2212E}" srcOrd="4" destOrd="0" presId="urn:microsoft.com/office/officeart/2017/3/layout/HorizontalPathTimeline"/>
    <dgm:cxn modelId="{DAE4CC8B-72A9-8249-BAED-61F0507E89C9}" type="presParOf" srcId="{AF1EEA8A-3428-0544-9EA4-A9C641B95C13}" destId="{D3903015-1DCA-0540-B92C-BE662A193F97}" srcOrd="5" destOrd="0" presId="urn:microsoft.com/office/officeart/2017/3/layout/HorizontalPathTimeline"/>
    <dgm:cxn modelId="{7DEDAA35-C270-3E48-8FA8-A48425733419}" type="presParOf" srcId="{AF1EEA8A-3428-0544-9EA4-A9C641B95C13}" destId="{D3148483-97B6-1B40-AD97-F892BF790393}" srcOrd="6" destOrd="0" presId="urn:microsoft.com/office/officeart/2017/3/layout/HorizontalPathTimeline"/>
    <dgm:cxn modelId="{33482C2A-E7D8-DA4E-97A1-241DE1A1CBC3}" type="presParOf" srcId="{D3148483-97B6-1B40-AD97-F892BF790393}" destId="{FAFBCF62-DE86-7D46-A4B6-7474B961C5BE}" srcOrd="0" destOrd="0" presId="urn:microsoft.com/office/officeart/2017/3/layout/HorizontalPathTimeline"/>
    <dgm:cxn modelId="{BC52C9C6-4C35-F04D-B3D1-098F0247760D}" type="presParOf" srcId="{D3148483-97B6-1B40-AD97-F892BF790393}" destId="{73D89ADA-3CBE-5442-88A9-529F8130AD85}" srcOrd="1" destOrd="0" presId="urn:microsoft.com/office/officeart/2017/3/layout/HorizontalPathTimeline"/>
    <dgm:cxn modelId="{529C38A9-D909-2A4B-8044-E217CCE5CE5C}" type="presParOf" srcId="{73D89ADA-3CBE-5442-88A9-529F8130AD85}" destId="{5102C34E-F701-8F4E-BCA3-BD2CC38A6C80}" srcOrd="0" destOrd="0" presId="urn:microsoft.com/office/officeart/2017/3/layout/HorizontalPathTimeline"/>
    <dgm:cxn modelId="{39697AD3-F6C1-2541-BD2A-E87A844DD105}" type="presParOf" srcId="{73D89ADA-3CBE-5442-88A9-529F8130AD85}" destId="{478EEAB7-507E-8448-A259-ADDC4FD7A6C8}" srcOrd="1" destOrd="0" presId="urn:microsoft.com/office/officeart/2017/3/layout/HorizontalPathTimeline"/>
    <dgm:cxn modelId="{8964FD1C-6D82-9C41-96BA-2216F6AEE808}" type="presParOf" srcId="{D3148483-97B6-1B40-AD97-F892BF790393}" destId="{38B39301-C0AF-B044-B8CF-DDDECC6FC402}" srcOrd="2" destOrd="0" presId="urn:microsoft.com/office/officeart/2017/3/layout/HorizontalPathTimeline"/>
    <dgm:cxn modelId="{BF5AD204-A072-844E-B056-E44635A12E1A}" type="presParOf" srcId="{D3148483-97B6-1B40-AD97-F892BF790393}" destId="{BA303C2A-8DC5-E74E-9D40-2B10CE27047C}" srcOrd="3" destOrd="0" presId="urn:microsoft.com/office/officeart/2017/3/layout/HorizontalPathTimeline"/>
    <dgm:cxn modelId="{07661855-2034-2F46-B8FD-8B16EBB77CD6}" type="presParOf" srcId="{D3148483-97B6-1B40-AD97-F892BF790393}" destId="{301CE161-1D33-6347-8E0D-87DA24903597}"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B7A784E-70D1-4E89-A441-EB109672FF85}" type="doc">
      <dgm:prSet loTypeId="urn:microsoft.com/office/officeart/2017/3/layout/HorizontalPathTimeline" loCatId="process" qsTypeId="urn:microsoft.com/office/officeart/2005/8/quickstyle/simple1" qsCatId="simple" csTypeId="urn:microsoft.com/office/officeart/2005/8/colors/accent1_2" csCatId="accent1" phldr="1"/>
      <dgm:spPr/>
      <dgm:t>
        <a:bodyPr/>
        <a:lstStyle/>
        <a:p>
          <a:endParaRPr lang="en-US"/>
        </a:p>
      </dgm:t>
    </dgm:pt>
    <dgm:pt modelId="{858C84C8-7E8E-413E-8042-5424FFB8E9AF}">
      <dgm:prSet/>
      <dgm:spPr/>
      <dgm:t>
        <a:bodyPr/>
        <a:lstStyle/>
        <a:p>
          <a:pPr>
            <a:defRPr b="1"/>
          </a:pPr>
          <a:r>
            <a:rPr lang="en-US"/>
            <a:t>Tuesday</a:t>
          </a:r>
        </a:p>
      </dgm:t>
    </dgm:pt>
    <dgm:pt modelId="{838E4F72-C94F-409A-9BFD-820E5B52EDCB}" type="parTrans" cxnId="{60A12E5F-A31B-4955-BBC1-65224C56FE8F}">
      <dgm:prSet/>
      <dgm:spPr/>
      <dgm:t>
        <a:bodyPr/>
        <a:lstStyle/>
        <a:p>
          <a:endParaRPr lang="en-US"/>
        </a:p>
      </dgm:t>
    </dgm:pt>
    <dgm:pt modelId="{EFC72FC1-E6E8-48EA-A398-F1FCBB6ADE7F}" type="sibTrans" cxnId="{60A12E5F-A31B-4955-BBC1-65224C56FE8F}">
      <dgm:prSet/>
      <dgm:spPr/>
      <dgm:t>
        <a:bodyPr/>
        <a:lstStyle/>
        <a:p>
          <a:endParaRPr lang="en-US"/>
        </a:p>
      </dgm:t>
    </dgm:pt>
    <dgm:pt modelId="{39FBCC6B-0132-4819-82CB-B7779817C3B1}">
      <dgm:prSet/>
      <dgm:spPr/>
      <dgm:t>
        <a:bodyPr/>
        <a:lstStyle/>
        <a:p>
          <a:pPr algn="ctr"/>
          <a:r>
            <a:rPr lang="en-US" strike="sngStrike" dirty="0"/>
            <a:t>Revise the Minoan civilization </a:t>
          </a:r>
          <a:r>
            <a:rPr lang="en-US" b="1" i="1" u="sng" strike="sngStrike" dirty="0"/>
            <a:t>content</a:t>
          </a:r>
          <a:r>
            <a:rPr lang="en-US" strike="sngStrike" dirty="0"/>
            <a:t> and learn the </a:t>
          </a:r>
          <a:r>
            <a:rPr lang="en-US" b="1" i="1" u="sng" strike="sngStrike" dirty="0"/>
            <a:t>steps</a:t>
          </a:r>
          <a:r>
            <a:rPr lang="en-US" strike="sngStrike" dirty="0"/>
            <a:t> to successfully complete a Source Analysis test</a:t>
          </a:r>
        </a:p>
      </dgm:t>
    </dgm:pt>
    <dgm:pt modelId="{242B5D5A-9EDE-4037-9D81-3E1EE545B9FB}" type="parTrans" cxnId="{936F1AED-F7D1-4370-8802-9DD27004E4E7}">
      <dgm:prSet/>
      <dgm:spPr/>
      <dgm:t>
        <a:bodyPr/>
        <a:lstStyle/>
        <a:p>
          <a:endParaRPr lang="en-US"/>
        </a:p>
      </dgm:t>
    </dgm:pt>
    <dgm:pt modelId="{05C06848-0CA3-405E-8631-38AAD07F222B}" type="sibTrans" cxnId="{936F1AED-F7D1-4370-8802-9DD27004E4E7}">
      <dgm:prSet/>
      <dgm:spPr/>
      <dgm:t>
        <a:bodyPr/>
        <a:lstStyle/>
        <a:p>
          <a:endParaRPr lang="en-US"/>
        </a:p>
      </dgm:t>
    </dgm:pt>
    <dgm:pt modelId="{BDBA59E7-F052-41D5-BEC8-F1276EE797CC}">
      <dgm:prSet/>
      <dgm:spPr/>
      <dgm:t>
        <a:bodyPr/>
        <a:lstStyle/>
        <a:p>
          <a:pPr>
            <a:defRPr b="1"/>
          </a:pPr>
          <a:r>
            <a:rPr lang="en-US"/>
            <a:t>Wednesday</a:t>
          </a:r>
        </a:p>
      </dgm:t>
    </dgm:pt>
    <dgm:pt modelId="{897ECD56-21D9-463A-BA6F-A4E09F6BC7D0}" type="parTrans" cxnId="{0BFA4BDD-FA50-43E8-87E4-59E97AC93EF2}">
      <dgm:prSet/>
      <dgm:spPr/>
      <dgm:t>
        <a:bodyPr/>
        <a:lstStyle/>
        <a:p>
          <a:endParaRPr lang="en-US"/>
        </a:p>
      </dgm:t>
    </dgm:pt>
    <dgm:pt modelId="{21AB18C4-D81B-4315-A1FD-3800442F9FA2}" type="sibTrans" cxnId="{0BFA4BDD-FA50-43E8-87E4-59E97AC93EF2}">
      <dgm:prSet/>
      <dgm:spPr/>
      <dgm:t>
        <a:bodyPr/>
        <a:lstStyle/>
        <a:p>
          <a:endParaRPr lang="en-US"/>
        </a:p>
      </dgm:t>
    </dgm:pt>
    <dgm:pt modelId="{98A9242E-B078-43D3-926C-E3201DA51013}">
      <dgm:prSet/>
      <dgm:spPr/>
      <dgm:t>
        <a:bodyPr/>
        <a:lstStyle/>
        <a:p>
          <a:pPr algn="ctr"/>
          <a:r>
            <a:rPr lang="en-US" strike="sngStrike" dirty="0"/>
            <a:t>Revise the </a:t>
          </a:r>
          <a:r>
            <a:rPr lang="en-US" b="1" i="1" u="sng" strike="sngStrike" dirty="0"/>
            <a:t>skills questions </a:t>
          </a:r>
          <a:r>
            <a:rPr lang="en-US" strike="sngStrike" dirty="0"/>
            <a:t>in your Source Analysis test, and how to successfully </a:t>
          </a:r>
          <a:r>
            <a:rPr lang="en-US" b="1" i="1" u="sng" strike="sngStrike" dirty="0"/>
            <a:t>answer</a:t>
          </a:r>
          <a:r>
            <a:rPr lang="en-US" strike="sngStrike" dirty="0"/>
            <a:t> them</a:t>
          </a:r>
        </a:p>
      </dgm:t>
    </dgm:pt>
    <dgm:pt modelId="{E54D462C-661F-443E-AF9E-84A3568850D0}" type="parTrans" cxnId="{4E42D3E7-9422-442C-B1B3-5C4C4E01FFD0}">
      <dgm:prSet/>
      <dgm:spPr/>
      <dgm:t>
        <a:bodyPr/>
        <a:lstStyle/>
        <a:p>
          <a:endParaRPr lang="en-US"/>
        </a:p>
      </dgm:t>
    </dgm:pt>
    <dgm:pt modelId="{70999389-BCCC-4A94-80FE-4DD16F637839}" type="sibTrans" cxnId="{4E42D3E7-9422-442C-B1B3-5C4C4E01FFD0}">
      <dgm:prSet/>
      <dgm:spPr/>
      <dgm:t>
        <a:bodyPr/>
        <a:lstStyle/>
        <a:p>
          <a:endParaRPr lang="en-US"/>
        </a:p>
      </dgm:t>
    </dgm:pt>
    <dgm:pt modelId="{500EE12D-F342-4BA3-8A9C-C4B1AF3DFDDC}">
      <dgm:prSet/>
      <dgm:spPr/>
      <dgm:t>
        <a:bodyPr/>
        <a:lstStyle/>
        <a:p>
          <a:pPr>
            <a:defRPr b="1"/>
          </a:pPr>
          <a:r>
            <a:rPr lang="en-US"/>
            <a:t>Thursday</a:t>
          </a:r>
        </a:p>
      </dgm:t>
    </dgm:pt>
    <dgm:pt modelId="{E4DF73C9-42E7-4427-8F01-E841BCC1E988}" type="parTrans" cxnId="{8443935D-CB25-45F9-B9A6-29EFDC7DF961}">
      <dgm:prSet/>
      <dgm:spPr/>
      <dgm:t>
        <a:bodyPr/>
        <a:lstStyle/>
        <a:p>
          <a:endParaRPr lang="en-US"/>
        </a:p>
      </dgm:t>
    </dgm:pt>
    <dgm:pt modelId="{84852770-E01C-4B0A-AF83-BB1085BB9077}" type="sibTrans" cxnId="{8443935D-CB25-45F9-B9A6-29EFDC7DF961}">
      <dgm:prSet/>
      <dgm:spPr/>
      <dgm:t>
        <a:bodyPr/>
        <a:lstStyle/>
        <a:p>
          <a:endParaRPr lang="en-US"/>
        </a:p>
      </dgm:t>
    </dgm:pt>
    <dgm:pt modelId="{3D081F15-1A44-48AC-9803-1E4A28515D50}">
      <dgm:prSet/>
      <dgm:spPr/>
      <dgm:t>
        <a:bodyPr/>
        <a:lstStyle/>
        <a:p>
          <a:pPr algn="ctr"/>
          <a:r>
            <a:rPr lang="en-US" b="1" i="1" u="sng" dirty="0"/>
            <a:t>Private/Independent </a:t>
          </a:r>
          <a:r>
            <a:rPr lang="en-US" dirty="0"/>
            <a:t>study</a:t>
          </a:r>
        </a:p>
      </dgm:t>
    </dgm:pt>
    <dgm:pt modelId="{077028F4-5A5E-467A-9484-B66E0144A0C4}" type="parTrans" cxnId="{40E21F1E-043C-46C0-A43B-CDFD952BC64B}">
      <dgm:prSet/>
      <dgm:spPr/>
      <dgm:t>
        <a:bodyPr/>
        <a:lstStyle/>
        <a:p>
          <a:endParaRPr lang="en-US"/>
        </a:p>
      </dgm:t>
    </dgm:pt>
    <dgm:pt modelId="{F03C986B-A1C8-44DA-BC3C-C046DAE2D1BF}" type="sibTrans" cxnId="{40E21F1E-043C-46C0-A43B-CDFD952BC64B}">
      <dgm:prSet/>
      <dgm:spPr/>
      <dgm:t>
        <a:bodyPr/>
        <a:lstStyle/>
        <a:p>
          <a:endParaRPr lang="en-US"/>
        </a:p>
      </dgm:t>
    </dgm:pt>
    <dgm:pt modelId="{9AC0055C-6062-4044-BE7C-87262E404EE3}">
      <dgm:prSet/>
      <dgm:spPr/>
      <dgm:t>
        <a:bodyPr/>
        <a:lstStyle/>
        <a:p>
          <a:pPr>
            <a:defRPr b="1"/>
          </a:pPr>
          <a:r>
            <a:rPr lang="en-US"/>
            <a:t>Friday</a:t>
          </a:r>
        </a:p>
      </dgm:t>
    </dgm:pt>
    <dgm:pt modelId="{D9655360-3F29-4A8E-B9D3-5B1CB36B8ECB}" type="parTrans" cxnId="{FAB2EBB7-0020-4F37-9C1F-63E832FC7BEC}">
      <dgm:prSet/>
      <dgm:spPr/>
      <dgm:t>
        <a:bodyPr/>
        <a:lstStyle/>
        <a:p>
          <a:endParaRPr lang="en-US"/>
        </a:p>
      </dgm:t>
    </dgm:pt>
    <dgm:pt modelId="{79186BDF-2BC4-4036-977B-E7E0D3DB7E5B}" type="sibTrans" cxnId="{FAB2EBB7-0020-4F37-9C1F-63E832FC7BEC}">
      <dgm:prSet/>
      <dgm:spPr/>
      <dgm:t>
        <a:bodyPr/>
        <a:lstStyle/>
        <a:p>
          <a:endParaRPr lang="en-US"/>
        </a:p>
      </dgm:t>
    </dgm:pt>
    <dgm:pt modelId="{72D58DB2-748D-4F0F-9E6F-5F0050D44451}">
      <dgm:prSet/>
      <dgm:spPr/>
      <dgm:t>
        <a:bodyPr/>
        <a:lstStyle/>
        <a:p>
          <a:pPr algn="ctr"/>
          <a:r>
            <a:rPr lang="en-US" b="1" u="sng" dirty="0">
              <a:highlight>
                <a:srgbClr val="FFFF00"/>
              </a:highlight>
            </a:rPr>
            <a:t>Learning Task 1: Source Analysis</a:t>
          </a:r>
        </a:p>
      </dgm:t>
    </dgm:pt>
    <dgm:pt modelId="{C8CF18E2-2689-4BFB-83C0-DCF5F84E5DC3}" type="parTrans" cxnId="{CE4E533A-F2A3-4330-85FE-CD4D4E2E6FE0}">
      <dgm:prSet/>
      <dgm:spPr/>
      <dgm:t>
        <a:bodyPr/>
        <a:lstStyle/>
        <a:p>
          <a:endParaRPr lang="en-US"/>
        </a:p>
      </dgm:t>
    </dgm:pt>
    <dgm:pt modelId="{65CDC77C-E5D9-4F06-B883-F32ACC13F9A4}" type="sibTrans" cxnId="{CE4E533A-F2A3-4330-85FE-CD4D4E2E6FE0}">
      <dgm:prSet/>
      <dgm:spPr/>
      <dgm:t>
        <a:bodyPr/>
        <a:lstStyle/>
        <a:p>
          <a:endParaRPr lang="en-US"/>
        </a:p>
      </dgm:t>
    </dgm:pt>
    <dgm:pt modelId="{964BC892-734D-AF4A-91F9-3D5F60680062}" type="pres">
      <dgm:prSet presAssocID="{BB7A784E-70D1-4E89-A441-EB109672FF85}" presName="root" presStyleCnt="0">
        <dgm:presLayoutVars>
          <dgm:chMax/>
          <dgm:chPref/>
          <dgm:animLvl val="lvl"/>
        </dgm:presLayoutVars>
      </dgm:prSet>
      <dgm:spPr/>
    </dgm:pt>
    <dgm:pt modelId="{68680781-B141-1847-9F99-57E437A45451}" type="pres">
      <dgm:prSet presAssocID="{BB7A784E-70D1-4E89-A441-EB109672FF85}" presName="divider" presStyleLbl="node1" presStyleIdx="0" presStyleCnt="1"/>
      <dgm:spPr/>
    </dgm:pt>
    <dgm:pt modelId="{AF1EEA8A-3428-0544-9EA4-A9C641B95C13}" type="pres">
      <dgm:prSet presAssocID="{BB7A784E-70D1-4E89-A441-EB109672FF85}" presName="nodes" presStyleCnt="0">
        <dgm:presLayoutVars>
          <dgm:chMax/>
          <dgm:chPref/>
          <dgm:animLvl val="lvl"/>
        </dgm:presLayoutVars>
      </dgm:prSet>
      <dgm:spPr/>
    </dgm:pt>
    <dgm:pt modelId="{0E690907-3DC1-BA48-AA3E-ADA3B0BD1180}" type="pres">
      <dgm:prSet presAssocID="{858C84C8-7E8E-413E-8042-5424FFB8E9AF}" presName="composite" presStyleCnt="0"/>
      <dgm:spPr/>
    </dgm:pt>
    <dgm:pt modelId="{DFABD6D8-FB62-8F49-AA3E-BDCB7C186145}" type="pres">
      <dgm:prSet presAssocID="{858C84C8-7E8E-413E-8042-5424FFB8E9AF}" presName="L1TextContainer" presStyleLbl="revTx" presStyleIdx="0" presStyleCnt="4">
        <dgm:presLayoutVars>
          <dgm:chMax val="1"/>
          <dgm:chPref val="1"/>
          <dgm:bulletEnabled val="1"/>
        </dgm:presLayoutVars>
      </dgm:prSet>
      <dgm:spPr/>
    </dgm:pt>
    <dgm:pt modelId="{8777D6D7-4C95-2244-8E14-242D2C7BBFF9}" type="pres">
      <dgm:prSet presAssocID="{858C84C8-7E8E-413E-8042-5424FFB8E9AF}" presName="L2TextContainerWrapper" presStyleCnt="0">
        <dgm:presLayoutVars>
          <dgm:chMax val="0"/>
          <dgm:chPref val="0"/>
          <dgm:bulletEnabled val="1"/>
        </dgm:presLayoutVars>
      </dgm:prSet>
      <dgm:spPr/>
    </dgm:pt>
    <dgm:pt modelId="{4AD9775F-5966-134B-BAB3-989AB0200DB7}" type="pres">
      <dgm:prSet presAssocID="{858C84C8-7E8E-413E-8042-5424FFB8E9AF}" presName="L2TextContainer" presStyleLbl="bgAccFollowNode1" presStyleIdx="0" presStyleCnt="4"/>
      <dgm:spPr/>
    </dgm:pt>
    <dgm:pt modelId="{4CA4C17E-E3F9-6B48-8BDA-99DF55CAB91D}" type="pres">
      <dgm:prSet presAssocID="{858C84C8-7E8E-413E-8042-5424FFB8E9AF}" presName="FlexibleEmptyPlaceHolder" presStyleCnt="0"/>
      <dgm:spPr/>
    </dgm:pt>
    <dgm:pt modelId="{3DB27B40-624F-B241-A525-EE8819009274}" type="pres">
      <dgm:prSet presAssocID="{858C84C8-7E8E-413E-8042-5424FFB8E9AF}" presName="ConnectLine" presStyleLbl="alignNode1" presStyleIdx="0" presStyleCnt="4"/>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gm:spPr>
    </dgm:pt>
    <dgm:pt modelId="{CCD73ABB-EE94-974E-A0D6-F2B5EF248450}" type="pres">
      <dgm:prSet presAssocID="{858C84C8-7E8E-413E-8042-5424FFB8E9AF}" presName="ConnectorPoint" presStyleLbl="fgAcc1" presStyleIdx="0" presStyleCnt="4"/>
      <dgm:spPr>
        <a:solidFill>
          <a:schemeClr val="lt1">
            <a:alpha val="90000"/>
            <a:hueOff val="0"/>
            <a:satOff val="0"/>
            <a:lumOff val="0"/>
            <a:alphaOff val="0"/>
          </a:schemeClr>
        </a:solidFill>
        <a:ln w="15875" cap="flat" cmpd="sng" algn="ctr">
          <a:noFill/>
          <a:prstDash val="solid"/>
        </a:ln>
        <a:effectLst/>
      </dgm:spPr>
    </dgm:pt>
    <dgm:pt modelId="{3D8EB4BF-1762-EB43-8FCB-FA3DB8EE17C1}" type="pres">
      <dgm:prSet presAssocID="{858C84C8-7E8E-413E-8042-5424FFB8E9AF}" presName="EmptyPlaceHolder" presStyleCnt="0"/>
      <dgm:spPr/>
    </dgm:pt>
    <dgm:pt modelId="{99A23EF5-D357-8246-9BAC-042D492C744E}" type="pres">
      <dgm:prSet presAssocID="{EFC72FC1-E6E8-48EA-A398-F1FCBB6ADE7F}" presName="spaceBetweenRectangles" presStyleCnt="0"/>
      <dgm:spPr/>
    </dgm:pt>
    <dgm:pt modelId="{CD462691-984C-A14B-AC1C-2B81E3E60193}" type="pres">
      <dgm:prSet presAssocID="{BDBA59E7-F052-41D5-BEC8-F1276EE797CC}" presName="composite" presStyleCnt="0"/>
      <dgm:spPr/>
    </dgm:pt>
    <dgm:pt modelId="{C44E05C6-7F79-EC42-9798-A5EBCC7413FB}" type="pres">
      <dgm:prSet presAssocID="{BDBA59E7-F052-41D5-BEC8-F1276EE797CC}" presName="L1TextContainer" presStyleLbl="revTx" presStyleIdx="1" presStyleCnt="4">
        <dgm:presLayoutVars>
          <dgm:chMax val="1"/>
          <dgm:chPref val="1"/>
          <dgm:bulletEnabled val="1"/>
        </dgm:presLayoutVars>
      </dgm:prSet>
      <dgm:spPr/>
    </dgm:pt>
    <dgm:pt modelId="{01F81868-F9CB-D44A-94D7-2A8AB0E73719}" type="pres">
      <dgm:prSet presAssocID="{BDBA59E7-F052-41D5-BEC8-F1276EE797CC}" presName="L2TextContainerWrapper" presStyleCnt="0">
        <dgm:presLayoutVars>
          <dgm:chMax val="0"/>
          <dgm:chPref val="0"/>
          <dgm:bulletEnabled val="1"/>
        </dgm:presLayoutVars>
      </dgm:prSet>
      <dgm:spPr/>
    </dgm:pt>
    <dgm:pt modelId="{6EB72B93-DF68-D44A-BE54-0334835BAD42}" type="pres">
      <dgm:prSet presAssocID="{BDBA59E7-F052-41D5-BEC8-F1276EE797CC}" presName="L2TextContainer" presStyleLbl="bgAccFollowNode1" presStyleIdx="1" presStyleCnt="4"/>
      <dgm:spPr/>
    </dgm:pt>
    <dgm:pt modelId="{D519A7B0-5215-C845-9946-1264C2C62CB6}" type="pres">
      <dgm:prSet presAssocID="{BDBA59E7-F052-41D5-BEC8-F1276EE797CC}" presName="FlexibleEmptyPlaceHolder" presStyleCnt="0"/>
      <dgm:spPr/>
    </dgm:pt>
    <dgm:pt modelId="{2B1B9F0B-4C59-3449-845F-56A981CF49AD}" type="pres">
      <dgm:prSet presAssocID="{BDBA59E7-F052-41D5-BEC8-F1276EE797CC}" presName="ConnectLine" presStyleLbl="alignNode1" presStyleIdx="1" presStyleCnt="4"/>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gm:spPr>
    </dgm:pt>
    <dgm:pt modelId="{6964CEC0-9DC3-B546-A5EF-370806BEE920}" type="pres">
      <dgm:prSet presAssocID="{BDBA59E7-F052-41D5-BEC8-F1276EE797CC}" presName="ConnectorPoint" presStyleLbl="fgAcc1" presStyleIdx="1" presStyleCnt="4"/>
      <dgm:spPr>
        <a:solidFill>
          <a:schemeClr val="lt1">
            <a:alpha val="90000"/>
            <a:hueOff val="0"/>
            <a:satOff val="0"/>
            <a:lumOff val="0"/>
            <a:alphaOff val="0"/>
          </a:schemeClr>
        </a:solidFill>
        <a:ln w="15875" cap="flat" cmpd="sng" algn="ctr">
          <a:noFill/>
          <a:prstDash val="solid"/>
        </a:ln>
        <a:effectLst/>
      </dgm:spPr>
    </dgm:pt>
    <dgm:pt modelId="{C2E725F6-63AF-634F-BFD1-964C3CF6C5A7}" type="pres">
      <dgm:prSet presAssocID="{BDBA59E7-F052-41D5-BEC8-F1276EE797CC}" presName="EmptyPlaceHolder" presStyleCnt="0"/>
      <dgm:spPr/>
    </dgm:pt>
    <dgm:pt modelId="{56ABDDA9-671C-D846-B38E-C934849E7376}" type="pres">
      <dgm:prSet presAssocID="{21AB18C4-D81B-4315-A1FD-3800442F9FA2}" presName="spaceBetweenRectangles" presStyleCnt="0"/>
      <dgm:spPr/>
    </dgm:pt>
    <dgm:pt modelId="{1BB3E41D-E98A-D24B-9F39-FF01C9514A0D}" type="pres">
      <dgm:prSet presAssocID="{500EE12D-F342-4BA3-8A9C-C4B1AF3DFDDC}" presName="composite" presStyleCnt="0"/>
      <dgm:spPr/>
    </dgm:pt>
    <dgm:pt modelId="{E3DC260D-7D47-0F45-BD17-155C47391A0C}" type="pres">
      <dgm:prSet presAssocID="{500EE12D-F342-4BA3-8A9C-C4B1AF3DFDDC}" presName="L1TextContainer" presStyleLbl="revTx" presStyleIdx="2" presStyleCnt="4">
        <dgm:presLayoutVars>
          <dgm:chMax val="1"/>
          <dgm:chPref val="1"/>
          <dgm:bulletEnabled val="1"/>
        </dgm:presLayoutVars>
      </dgm:prSet>
      <dgm:spPr/>
    </dgm:pt>
    <dgm:pt modelId="{7F1C9731-AF67-7542-893D-0CE7F1EA3A46}" type="pres">
      <dgm:prSet presAssocID="{500EE12D-F342-4BA3-8A9C-C4B1AF3DFDDC}" presName="L2TextContainerWrapper" presStyleCnt="0">
        <dgm:presLayoutVars>
          <dgm:chMax val="0"/>
          <dgm:chPref val="0"/>
          <dgm:bulletEnabled val="1"/>
        </dgm:presLayoutVars>
      </dgm:prSet>
      <dgm:spPr/>
    </dgm:pt>
    <dgm:pt modelId="{E45595A8-20A0-A241-81A6-1002AD871D20}" type="pres">
      <dgm:prSet presAssocID="{500EE12D-F342-4BA3-8A9C-C4B1AF3DFDDC}" presName="L2TextContainer" presStyleLbl="bgAccFollowNode1" presStyleIdx="2" presStyleCnt="4"/>
      <dgm:spPr/>
    </dgm:pt>
    <dgm:pt modelId="{D53FF129-3C54-3141-9C14-20E2113A959A}" type="pres">
      <dgm:prSet presAssocID="{500EE12D-F342-4BA3-8A9C-C4B1AF3DFDDC}" presName="FlexibleEmptyPlaceHolder" presStyleCnt="0"/>
      <dgm:spPr/>
    </dgm:pt>
    <dgm:pt modelId="{F9EBD18D-F052-CA41-807A-06CA68DC1E64}" type="pres">
      <dgm:prSet presAssocID="{500EE12D-F342-4BA3-8A9C-C4B1AF3DFDDC}" presName="ConnectLine" presStyleLbl="alignNode1" presStyleIdx="2" presStyleCnt="4"/>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gm:spPr>
    </dgm:pt>
    <dgm:pt modelId="{6240BF92-7E57-8549-9286-6529F68AC66A}" type="pres">
      <dgm:prSet presAssocID="{500EE12D-F342-4BA3-8A9C-C4B1AF3DFDDC}" presName="ConnectorPoint" presStyleLbl="fgAcc1" presStyleIdx="2" presStyleCnt="4"/>
      <dgm:spPr>
        <a:solidFill>
          <a:schemeClr val="lt1">
            <a:alpha val="90000"/>
            <a:hueOff val="0"/>
            <a:satOff val="0"/>
            <a:lumOff val="0"/>
            <a:alphaOff val="0"/>
          </a:schemeClr>
        </a:solidFill>
        <a:ln w="15875" cap="flat" cmpd="sng" algn="ctr">
          <a:noFill/>
          <a:prstDash val="solid"/>
        </a:ln>
        <a:effectLst/>
      </dgm:spPr>
    </dgm:pt>
    <dgm:pt modelId="{AAC0A189-B019-284E-B9C2-4B961FA2212E}" type="pres">
      <dgm:prSet presAssocID="{500EE12D-F342-4BA3-8A9C-C4B1AF3DFDDC}" presName="EmptyPlaceHolder" presStyleCnt="0"/>
      <dgm:spPr/>
    </dgm:pt>
    <dgm:pt modelId="{D3903015-1DCA-0540-B92C-BE662A193F97}" type="pres">
      <dgm:prSet presAssocID="{84852770-E01C-4B0A-AF83-BB1085BB9077}" presName="spaceBetweenRectangles" presStyleCnt="0"/>
      <dgm:spPr/>
    </dgm:pt>
    <dgm:pt modelId="{D3148483-97B6-1B40-AD97-F892BF790393}" type="pres">
      <dgm:prSet presAssocID="{9AC0055C-6062-4044-BE7C-87262E404EE3}" presName="composite" presStyleCnt="0"/>
      <dgm:spPr/>
    </dgm:pt>
    <dgm:pt modelId="{FAFBCF62-DE86-7D46-A4B6-7474B961C5BE}" type="pres">
      <dgm:prSet presAssocID="{9AC0055C-6062-4044-BE7C-87262E404EE3}" presName="L1TextContainer" presStyleLbl="revTx" presStyleIdx="3" presStyleCnt="4">
        <dgm:presLayoutVars>
          <dgm:chMax val="1"/>
          <dgm:chPref val="1"/>
          <dgm:bulletEnabled val="1"/>
        </dgm:presLayoutVars>
      </dgm:prSet>
      <dgm:spPr/>
    </dgm:pt>
    <dgm:pt modelId="{73D89ADA-3CBE-5442-88A9-529F8130AD85}" type="pres">
      <dgm:prSet presAssocID="{9AC0055C-6062-4044-BE7C-87262E404EE3}" presName="L2TextContainerWrapper" presStyleCnt="0">
        <dgm:presLayoutVars>
          <dgm:chMax val="0"/>
          <dgm:chPref val="0"/>
          <dgm:bulletEnabled val="1"/>
        </dgm:presLayoutVars>
      </dgm:prSet>
      <dgm:spPr/>
    </dgm:pt>
    <dgm:pt modelId="{5102C34E-F701-8F4E-BCA3-BD2CC38A6C80}" type="pres">
      <dgm:prSet presAssocID="{9AC0055C-6062-4044-BE7C-87262E404EE3}" presName="L2TextContainer" presStyleLbl="bgAccFollowNode1" presStyleIdx="3" presStyleCnt="4"/>
      <dgm:spPr/>
    </dgm:pt>
    <dgm:pt modelId="{478EEAB7-507E-8448-A259-ADDC4FD7A6C8}" type="pres">
      <dgm:prSet presAssocID="{9AC0055C-6062-4044-BE7C-87262E404EE3}" presName="FlexibleEmptyPlaceHolder" presStyleCnt="0"/>
      <dgm:spPr/>
    </dgm:pt>
    <dgm:pt modelId="{38B39301-C0AF-B044-B8CF-DDDECC6FC402}" type="pres">
      <dgm:prSet presAssocID="{9AC0055C-6062-4044-BE7C-87262E404EE3}" presName="ConnectLine" presStyleLbl="alignNode1" presStyleIdx="3" presStyleCnt="4"/>
      <dgm:spPr>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gm:spPr>
    </dgm:pt>
    <dgm:pt modelId="{BA303C2A-8DC5-E74E-9D40-2B10CE27047C}" type="pres">
      <dgm:prSet presAssocID="{9AC0055C-6062-4044-BE7C-87262E404EE3}" presName="ConnectorPoint" presStyleLbl="fgAcc1" presStyleIdx="3" presStyleCnt="4"/>
      <dgm:spPr>
        <a:solidFill>
          <a:schemeClr val="lt1">
            <a:alpha val="90000"/>
            <a:hueOff val="0"/>
            <a:satOff val="0"/>
            <a:lumOff val="0"/>
            <a:alphaOff val="0"/>
          </a:schemeClr>
        </a:solidFill>
        <a:ln w="15875" cap="flat" cmpd="sng" algn="ctr">
          <a:noFill/>
          <a:prstDash val="solid"/>
        </a:ln>
        <a:effectLst/>
      </dgm:spPr>
    </dgm:pt>
    <dgm:pt modelId="{301CE161-1D33-6347-8E0D-87DA24903597}" type="pres">
      <dgm:prSet presAssocID="{9AC0055C-6062-4044-BE7C-87262E404EE3}" presName="EmptyPlaceHolder" presStyleCnt="0"/>
      <dgm:spPr/>
    </dgm:pt>
  </dgm:ptLst>
  <dgm:cxnLst>
    <dgm:cxn modelId="{30606E10-DAF1-784B-9842-E436DA9B3FB1}" type="presOf" srcId="{9AC0055C-6062-4044-BE7C-87262E404EE3}" destId="{FAFBCF62-DE86-7D46-A4B6-7474B961C5BE}" srcOrd="0" destOrd="0" presId="urn:microsoft.com/office/officeart/2017/3/layout/HorizontalPathTimeline"/>
    <dgm:cxn modelId="{40E21F1E-043C-46C0-A43B-CDFD952BC64B}" srcId="{500EE12D-F342-4BA3-8A9C-C4B1AF3DFDDC}" destId="{3D081F15-1A44-48AC-9803-1E4A28515D50}" srcOrd="0" destOrd="0" parTransId="{077028F4-5A5E-467A-9484-B66E0144A0C4}" sibTransId="{F03C986B-A1C8-44DA-BC3C-C046DAE2D1BF}"/>
    <dgm:cxn modelId="{CE4E533A-F2A3-4330-85FE-CD4D4E2E6FE0}" srcId="{9AC0055C-6062-4044-BE7C-87262E404EE3}" destId="{72D58DB2-748D-4F0F-9E6F-5F0050D44451}" srcOrd="0" destOrd="0" parTransId="{C8CF18E2-2689-4BFB-83C0-DCF5F84E5DC3}" sibTransId="{65CDC77C-E5D9-4F06-B883-F32ACC13F9A4}"/>
    <dgm:cxn modelId="{B55B914C-D9DD-EA42-BFBE-1B1CF1988017}" type="presOf" srcId="{72D58DB2-748D-4F0F-9E6F-5F0050D44451}" destId="{5102C34E-F701-8F4E-BCA3-BD2CC38A6C80}" srcOrd="0" destOrd="0" presId="urn:microsoft.com/office/officeart/2017/3/layout/HorizontalPathTimeline"/>
    <dgm:cxn modelId="{0505E14C-3ED3-774C-A5D8-13903E91F998}" type="presOf" srcId="{858C84C8-7E8E-413E-8042-5424FFB8E9AF}" destId="{DFABD6D8-FB62-8F49-AA3E-BDCB7C186145}" srcOrd="0" destOrd="0" presId="urn:microsoft.com/office/officeart/2017/3/layout/HorizontalPathTimeline"/>
    <dgm:cxn modelId="{8443935D-CB25-45F9-B9A6-29EFDC7DF961}" srcId="{BB7A784E-70D1-4E89-A441-EB109672FF85}" destId="{500EE12D-F342-4BA3-8A9C-C4B1AF3DFDDC}" srcOrd="2" destOrd="0" parTransId="{E4DF73C9-42E7-4427-8F01-E841BCC1E988}" sibTransId="{84852770-E01C-4B0A-AF83-BB1085BB9077}"/>
    <dgm:cxn modelId="{60A12E5F-A31B-4955-BBC1-65224C56FE8F}" srcId="{BB7A784E-70D1-4E89-A441-EB109672FF85}" destId="{858C84C8-7E8E-413E-8042-5424FFB8E9AF}" srcOrd="0" destOrd="0" parTransId="{838E4F72-C94F-409A-9BFD-820E5B52EDCB}" sibTransId="{EFC72FC1-E6E8-48EA-A398-F1FCBB6ADE7F}"/>
    <dgm:cxn modelId="{51DBF161-00C2-EE4F-A1D1-7A17394428B3}" type="presOf" srcId="{3D081F15-1A44-48AC-9803-1E4A28515D50}" destId="{E45595A8-20A0-A241-81A6-1002AD871D20}" srcOrd="0" destOrd="0" presId="urn:microsoft.com/office/officeart/2017/3/layout/HorizontalPathTimeline"/>
    <dgm:cxn modelId="{539A1082-87E5-7B4C-A5CF-382EA7B15135}" type="presOf" srcId="{BB7A784E-70D1-4E89-A441-EB109672FF85}" destId="{964BC892-734D-AF4A-91F9-3D5F60680062}" srcOrd="0" destOrd="0" presId="urn:microsoft.com/office/officeart/2017/3/layout/HorizontalPathTimeline"/>
    <dgm:cxn modelId="{DE512185-F2C2-744C-AA6D-2D432D05A119}" type="presOf" srcId="{500EE12D-F342-4BA3-8A9C-C4B1AF3DFDDC}" destId="{E3DC260D-7D47-0F45-BD17-155C47391A0C}" srcOrd="0" destOrd="0" presId="urn:microsoft.com/office/officeart/2017/3/layout/HorizontalPathTimeline"/>
    <dgm:cxn modelId="{3D5A46A7-C179-0E4D-8AA9-7135A2DC37F2}" type="presOf" srcId="{BDBA59E7-F052-41D5-BEC8-F1276EE797CC}" destId="{C44E05C6-7F79-EC42-9798-A5EBCC7413FB}" srcOrd="0" destOrd="0" presId="urn:microsoft.com/office/officeart/2017/3/layout/HorizontalPathTimeline"/>
    <dgm:cxn modelId="{DF3013AF-8F3D-464D-903D-95204D611C5C}" type="presOf" srcId="{98A9242E-B078-43D3-926C-E3201DA51013}" destId="{6EB72B93-DF68-D44A-BE54-0334835BAD42}" srcOrd="0" destOrd="0" presId="urn:microsoft.com/office/officeart/2017/3/layout/HorizontalPathTimeline"/>
    <dgm:cxn modelId="{38341BB3-79A8-6147-A9F8-6FB9D97CE5B1}" type="presOf" srcId="{39FBCC6B-0132-4819-82CB-B7779817C3B1}" destId="{4AD9775F-5966-134B-BAB3-989AB0200DB7}" srcOrd="0" destOrd="0" presId="urn:microsoft.com/office/officeart/2017/3/layout/HorizontalPathTimeline"/>
    <dgm:cxn modelId="{FAB2EBB7-0020-4F37-9C1F-63E832FC7BEC}" srcId="{BB7A784E-70D1-4E89-A441-EB109672FF85}" destId="{9AC0055C-6062-4044-BE7C-87262E404EE3}" srcOrd="3" destOrd="0" parTransId="{D9655360-3F29-4A8E-B9D3-5B1CB36B8ECB}" sibTransId="{79186BDF-2BC4-4036-977B-E7E0D3DB7E5B}"/>
    <dgm:cxn modelId="{0BFA4BDD-FA50-43E8-87E4-59E97AC93EF2}" srcId="{BB7A784E-70D1-4E89-A441-EB109672FF85}" destId="{BDBA59E7-F052-41D5-BEC8-F1276EE797CC}" srcOrd="1" destOrd="0" parTransId="{897ECD56-21D9-463A-BA6F-A4E09F6BC7D0}" sibTransId="{21AB18C4-D81B-4315-A1FD-3800442F9FA2}"/>
    <dgm:cxn modelId="{4E42D3E7-9422-442C-B1B3-5C4C4E01FFD0}" srcId="{BDBA59E7-F052-41D5-BEC8-F1276EE797CC}" destId="{98A9242E-B078-43D3-926C-E3201DA51013}" srcOrd="0" destOrd="0" parTransId="{E54D462C-661F-443E-AF9E-84A3568850D0}" sibTransId="{70999389-BCCC-4A94-80FE-4DD16F637839}"/>
    <dgm:cxn modelId="{936F1AED-F7D1-4370-8802-9DD27004E4E7}" srcId="{858C84C8-7E8E-413E-8042-5424FFB8E9AF}" destId="{39FBCC6B-0132-4819-82CB-B7779817C3B1}" srcOrd="0" destOrd="0" parTransId="{242B5D5A-9EDE-4037-9D81-3E1EE545B9FB}" sibTransId="{05C06848-0CA3-405E-8631-38AAD07F222B}"/>
    <dgm:cxn modelId="{B980743C-2D29-3849-A113-39629F5399A6}" type="presParOf" srcId="{964BC892-734D-AF4A-91F9-3D5F60680062}" destId="{68680781-B141-1847-9F99-57E437A45451}" srcOrd="0" destOrd="0" presId="urn:microsoft.com/office/officeart/2017/3/layout/HorizontalPathTimeline"/>
    <dgm:cxn modelId="{0771511C-A0EA-A040-B7C7-0E30EDFDB04E}" type="presParOf" srcId="{964BC892-734D-AF4A-91F9-3D5F60680062}" destId="{AF1EEA8A-3428-0544-9EA4-A9C641B95C13}" srcOrd="1" destOrd="0" presId="urn:microsoft.com/office/officeart/2017/3/layout/HorizontalPathTimeline"/>
    <dgm:cxn modelId="{E2695E84-5A9A-434B-8D42-081B82D9AA62}" type="presParOf" srcId="{AF1EEA8A-3428-0544-9EA4-A9C641B95C13}" destId="{0E690907-3DC1-BA48-AA3E-ADA3B0BD1180}" srcOrd="0" destOrd="0" presId="urn:microsoft.com/office/officeart/2017/3/layout/HorizontalPathTimeline"/>
    <dgm:cxn modelId="{97738B6D-948C-B34C-B6CB-6C52A7E71135}" type="presParOf" srcId="{0E690907-3DC1-BA48-AA3E-ADA3B0BD1180}" destId="{DFABD6D8-FB62-8F49-AA3E-BDCB7C186145}" srcOrd="0" destOrd="0" presId="urn:microsoft.com/office/officeart/2017/3/layout/HorizontalPathTimeline"/>
    <dgm:cxn modelId="{501C3573-51E7-2A40-B46F-2EB746E9B6B8}" type="presParOf" srcId="{0E690907-3DC1-BA48-AA3E-ADA3B0BD1180}" destId="{8777D6D7-4C95-2244-8E14-242D2C7BBFF9}" srcOrd="1" destOrd="0" presId="urn:microsoft.com/office/officeart/2017/3/layout/HorizontalPathTimeline"/>
    <dgm:cxn modelId="{4E7F3431-1295-9D40-A6EC-746508663FC7}" type="presParOf" srcId="{8777D6D7-4C95-2244-8E14-242D2C7BBFF9}" destId="{4AD9775F-5966-134B-BAB3-989AB0200DB7}" srcOrd="0" destOrd="0" presId="urn:microsoft.com/office/officeart/2017/3/layout/HorizontalPathTimeline"/>
    <dgm:cxn modelId="{6715D6D0-A989-3442-B5FD-91851031DA46}" type="presParOf" srcId="{8777D6D7-4C95-2244-8E14-242D2C7BBFF9}" destId="{4CA4C17E-E3F9-6B48-8BDA-99DF55CAB91D}" srcOrd="1" destOrd="0" presId="urn:microsoft.com/office/officeart/2017/3/layout/HorizontalPathTimeline"/>
    <dgm:cxn modelId="{2ABED3C3-CBF9-E94B-88CE-3EEBF3E15295}" type="presParOf" srcId="{0E690907-3DC1-BA48-AA3E-ADA3B0BD1180}" destId="{3DB27B40-624F-B241-A525-EE8819009274}" srcOrd="2" destOrd="0" presId="urn:microsoft.com/office/officeart/2017/3/layout/HorizontalPathTimeline"/>
    <dgm:cxn modelId="{BCCC1B2F-70CF-A842-B4F1-D4E6CF0AADA6}" type="presParOf" srcId="{0E690907-3DC1-BA48-AA3E-ADA3B0BD1180}" destId="{CCD73ABB-EE94-974E-A0D6-F2B5EF248450}" srcOrd="3" destOrd="0" presId="urn:microsoft.com/office/officeart/2017/3/layout/HorizontalPathTimeline"/>
    <dgm:cxn modelId="{4AE08EA1-51D8-604C-A849-116920F45EFC}" type="presParOf" srcId="{0E690907-3DC1-BA48-AA3E-ADA3B0BD1180}" destId="{3D8EB4BF-1762-EB43-8FCB-FA3DB8EE17C1}" srcOrd="4" destOrd="0" presId="urn:microsoft.com/office/officeart/2017/3/layout/HorizontalPathTimeline"/>
    <dgm:cxn modelId="{586D584F-64BA-E349-A716-7C2F2D1EC285}" type="presParOf" srcId="{AF1EEA8A-3428-0544-9EA4-A9C641B95C13}" destId="{99A23EF5-D357-8246-9BAC-042D492C744E}" srcOrd="1" destOrd="0" presId="urn:microsoft.com/office/officeart/2017/3/layout/HorizontalPathTimeline"/>
    <dgm:cxn modelId="{272CDB56-C831-0941-ACDF-66BCEE1081F7}" type="presParOf" srcId="{AF1EEA8A-3428-0544-9EA4-A9C641B95C13}" destId="{CD462691-984C-A14B-AC1C-2B81E3E60193}" srcOrd="2" destOrd="0" presId="urn:microsoft.com/office/officeart/2017/3/layout/HorizontalPathTimeline"/>
    <dgm:cxn modelId="{422A08EE-999C-1644-940B-86A031BB3EA6}" type="presParOf" srcId="{CD462691-984C-A14B-AC1C-2B81E3E60193}" destId="{C44E05C6-7F79-EC42-9798-A5EBCC7413FB}" srcOrd="0" destOrd="0" presId="urn:microsoft.com/office/officeart/2017/3/layout/HorizontalPathTimeline"/>
    <dgm:cxn modelId="{B479B455-FFDE-2C4D-B1AE-B03285834F76}" type="presParOf" srcId="{CD462691-984C-A14B-AC1C-2B81E3E60193}" destId="{01F81868-F9CB-D44A-94D7-2A8AB0E73719}" srcOrd="1" destOrd="0" presId="urn:microsoft.com/office/officeart/2017/3/layout/HorizontalPathTimeline"/>
    <dgm:cxn modelId="{497660D8-1E97-6C45-ABD7-82DB49945059}" type="presParOf" srcId="{01F81868-F9CB-D44A-94D7-2A8AB0E73719}" destId="{6EB72B93-DF68-D44A-BE54-0334835BAD42}" srcOrd="0" destOrd="0" presId="urn:microsoft.com/office/officeart/2017/3/layout/HorizontalPathTimeline"/>
    <dgm:cxn modelId="{7BFC8ADD-F789-0543-A8F3-6D9D45ACFBD5}" type="presParOf" srcId="{01F81868-F9CB-D44A-94D7-2A8AB0E73719}" destId="{D519A7B0-5215-C845-9946-1264C2C62CB6}" srcOrd="1" destOrd="0" presId="urn:microsoft.com/office/officeart/2017/3/layout/HorizontalPathTimeline"/>
    <dgm:cxn modelId="{CE6B1B47-3E05-AE4E-823C-71ABDDF359C5}" type="presParOf" srcId="{CD462691-984C-A14B-AC1C-2B81E3E60193}" destId="{2B1B9F0B-4C59-3449-845F-56A981CF49AD}" srcOrd="2" destOrd="0" presId="urn:microsoft.com/office/officeart/2017/3/layout/HorizontalPathTimeline"/>
    <dgm:cxn modelId="{72A7CB86-6C87-B54D-83C7-87E9475C4AF5}" type="presParOf" srcId="{CD462691-984C-A14B-AC1C-2B81E3E60193}" destId="{6964CEC0-9DC3-B546-A5EF-370806BEE920}" srcOrd="3" destOrd="0" presId="urn:microsoft.com/office/officeart/2017/3/layout/HorizontalPathTimeline"/>
    <dgm:cxn modelId="{CA3169DA-EA3C-8D43-8731-381CFB99CD8C}" type="presParOf" srcId="{CD462691-984C-A14B-AC1C-2B81E3E60193}" destId="{C2E725F6-63AF-634F-BFD1-964C3CF6C5A7}" srcOrd="4" destOrd="0" presId="urn:microsoft.com/office/officeart/2017/3/layout/HorizontalPathTimeline"/>
    <dgm:cxn modelId="{89B114B1-2B86-5744-B716-599FCFC27594}" type="presParOf" srcId="{AF1EEA8A-3428-0544-9EA4-A9C641B95C13}" destId="{56ABDDA9-671C-D846-B38E-C934849E7376}" srcOrd="3" destOrd="0" presId="urn:microsoft.com/office/officeart/2017/3/layout/HorizontalPathTimeline"/>
    <dgm:cxn modelId="{57AE9143-92FE-A141-B089-C517701988EA}" type="presParOf" srcId="{AF1EEA8A-3428-0544-9EA4-A9C641B95C13}" destId="{1BB3E41D-E98A-D24B-9F39-FF01C9514A0D}" srcOrd="4" destOrd="0" presId="urn:microsoft.com/office/officeart/2017/3/layout/HorizontalPathTimeline"/>
    <dgm:cxn modelId="{D6FA1C3F-2F2E-4641-A4B9-3EEC22513B9F}" type="presParOf" srcId="{1BB3E41D-E98A-D24B-9F39-FF01C9514A0D}" destId="{E3DC260D-7D47-0F45-BD17-155C47391A0C}" srcOrd="0" destOrd="0" presId="urn:microsoft.com/office/officeart/2017/3/layout/HorizontalPathTimeline"/>
    <dgm:cxn modelId="{10A4AE8D-45D7-0E43-B16C-E1AD89CFC085}" type="presParOf" srcId="{1BB3E41D-E98A-D24B-9F39-FF01C9514A0D}" destId="{7F1C9731-AF67-7542-893D-0CE7F1EA3A46}" srcOrd="1" destOrd="0" presId="urn:microsoft.com/office/officeart/2017/3/layout/HorizontalPathTimeline"/>
    <dgm:cxn modelId="{6E95E6C0-CF5D-A547-8F3D-BBDF1C02B8DD}" type="presParOf" srcId="{7F1C9731-AF67-7542-893D-0CE7F1EA3A46}" destId="{E45595A8-20A0-A241-81A6-1002AD871D20}" srcOrd="0" destOrd="0" presId="urn:microsoft.com/office/officeart/2017/3/layout/HorizontalPathTimeline"/>
    <dgm:cxn modelId="{E467928E-C628-D64C-8B59-EBA2FC40353F}" type="presParOf" srcId="{7F1C9731-AF67-7542-893D-0CE7F1EA3A46}" destId="{D53FF129-3C54-3141-9C14-20E2113A959A}" srcOrd="1" destOrd="0" presId="urn:microsoft.com/office/officeart/2017/3/layout/HorizontalPathTimeline"/>
    <dgm:cxn modelId="{A4ABE9AC-7EFE-F749-908B-93E1B01EC326}" type="presParOf" srcId="{1BB3E41D-E98A-D24B-9F39-FF01C9514A0D}" destId="{F9EBD18D-F052-CA41-807A-06CA68DC1E64}" srcOrd="2" destOrd="0" presId="urn:microsoft.com/office/officeart/2017/3/layout/HorizontalPathTimeline"/>
    <dgm:cxn modelId="{EADE81D0-E19C-724F-BA2D-C4A9A46B54AA}" type="presParOf" srcId="{1BB3E41D-E98A-D24B-9F39-FF01C9514A0D}" destId="{6240BF92-7E57-8549-9286-6529F68AC66A}" srcOrd="3" destOrd="0" presId="urn:microsoft.com/office/officeart/2017/3/layout/HorizontalPathTimeline"/>
    <dgm:cxn modelId="{4E419FE9-13CA-B34B-AFBC-535D59F7C607}" type="presParOf" srcId="{1BB3E41D-E98A-D24B-9F39-FF01C9514A0D}" destId="{AAC0A189-B019-284E-B9C2-4B961FA2212E}" srcOrd="4" destOrd="0" presId="urn:microsoft.com/office/officeart/2017/3/layout/HorizontalPathTimeline"/>
    <dgm:cxn modelId="{DAE4CC8B-72A9-8249-BAED-61F0507E89C9}" type="presParOf" srcId="{AF1EEA8A-3428-0544-9EA4-A9C641B95C13}" destId="{D3903015-1DCA-0540-B92C-BE662A193F97}" srcOrd="5" destOrd="0" presId="urn:microsoft.com/office/officeart/2017/3/layout/HorizontalPathTimeline"/>
    <dgm:cxn modelId="{7DEDAA35-C270-3E48-8FA8-A48425733419}" type="presParOf" srcId="{AF1EEA8A-3428-0544-9EA4-A9C641B95C13}" destId="{D3148483-97B6-1B40-AD97-F892BF790393}" srcOrd="6" destOrd="0" presId="urn:microsoft.com/office/officeart/2017/3/layout/HorizontalPathTimeline"/>
    <dgm:cxn modelId="{33482C2A-E7D8-DA4E-97A1-241DE1A1CBC3}" type="presParOf" srcId="{D3148483-97B6-1B40-AD97-F892BF790393}" destId="{FAFBCF62-DE86-7D46-A4B6-7474B961C5BE}" srcOrd="0" destOrd="0" presId="urn:microsoft.com/office/officeart/2017/3/layout/HorizontalPathTimeline"/>
    <dgm:cxn modelId="{BC52C9C6-4C35-F04D-B3D1-098F0247760D}" type="presParOf" srcId="{D3148483-97B6-1B40-AD97-F892BF790393}" destId="{73D89ADA-3CBE-5442-88A9-529F8130AD85}" srcOrd="1" destOrd="0" presId="urn:microsoft.com/office/officeart/2017/3/layout/HorizontalPathTimeline"/>
    <dgm:cxn modelId="{529C38A9-D909-2A4B-8044-E217CCE5CE5C}" type="presParOf" srcId="{73D89ADA-3CBE-5442-88A9-529F8130AD85}" destId="{5102C34E-F701-8F4E-BCA3-BD2CC38A6C80}" srcOrd="0" destOrd="0" presId="urn:microsoft.com/office/officeart/2017/3/layout/HorizontalPathTimeline"/>
    <dgm:cxn modelId="{39697AD3-F6C1-2541-BD2A-E87A844DD105}" type="presParOf" srcId="{73D89ADA-3CBE-5442-88A9-529F8130AD85}" destId="{478EEAB7-507E-8448-A259-ADDC4FD7A6C8}" srcOrd="1" destOrd="0" presId="urn:microsoft.com/office/officeart/2017/3/layout/HorizontalPathTimeline"/>
    <dgm:cxn modelId="{8964FD1C-6D82-9C41-96BA-2216F6AEE808}" type="presParOf" srcId="{D3148483-97B6-1B40-AD97-F892BF790393}" destId="{38B39301-C0AF-B044-B8CF-DDDECC6FC402}" srcOrd="2" destOrd="0" presId="urn:microsoft.com/office/officeart/2017/3/layout/HorizontalPathTimeline"/>
    <dgm:cxn modelId="{BF5AD204-A072-844E-B056-E44635A12E1A}" type="presParOf" srcId="{D3148483-97B6-1B40-AD97-F892BF790393}" destId="{BA303C2A-8DC5-E74E-9D40-2B10CE27047C}" srcOrd="3" destOrd="0" presId="urn:microsoft.com/office/officeart/2017/3/layout/HorizontalPathTimeline"/>
    <dgm:cxn modelId="{07661855-2034-2F46-B8FD-8B16EBB77CD6}" type="presParOf" srcId="{D3148483-97B6-1B40-AD97-F892BF790393}" destId="{301CE161-1D33-6347-8E0D-87DA24903597}" srcOrd="4" destOrd="0" presId="urn:microsoft.com/office/officeart/2017/3/layout/HorizontalPath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BD6D8-FB62-8F49-AA3E-BDCB7C186145}">
      <dsp:nvSpPr>
        <dsp:cNvPr id="0" name=""/>
        <dsp:cNvSpPr/>
      </dsp:nvSpPr>
      <dsp:spPr>
        <a:xfrm>
          <a:off x="403465" y="2160544"/>
          <a:ext cx="3217902" cy="454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Tuesday</a:t>
          </a:r>
        </a:p>
      </dsp:txBody>
      <dsp:txXfrm>
        <a:off x="403465" y="2160544"/>
        <a:ext cx="3217902" cy="454639"/>
      </dsp:txXfrm>
    </dsp:sp>
    <dsp:sp modelId="{68680781-B141-1847-9F99-57E437A45451}">
      <dsp:nvSpPr>
        <dsp:cNvPr id="0" name=""/>
        <dsp:cNvSpPr/>
      </dsp:nvSpPr>
      <dsp:spPr>
        <a:xfrm>
          <a:off x="0" y="1931212"/>
          <a:ext cx="10058399" cy="16093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D9775F-5966-134B-BAB3-989AB0200DB7}">
      <dsp:nvSpPr>
        <dsp:cNvPr id="0" name=""/>
        <dsp:cNvSpPr/>
      </dsp:nvSpPr>
      <dsp:spPr>
        <a:xfrm>
          <a:off x="242570" y="317656"/>
          <a:ext cx="3539692" cy="929584"/>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ctr" defTabSz="666750">
            <a:lnSpc>
              <a:spcPct val="90000"/>
            </a:lnSpc>
            <a:spcBef>
              <a:spcPct val="0"/>
            </a:spcBef>
            <a:spcAft>
              <a:spcPct val="35000"/>
            </a:spcAft>
            <a:buNone/>
          </a:pPr>
          <a:r>
            <a:rPr lang="en-US" sz="1500" kern="1200" dirty="0"/>
            <a:t>Revise the Minoan civilization </a:t>
          </a:r>
          <a:r>
            <a:rPr lang="en-US" sz="1500" b="1" i="1" u="sng" kern="1200" dirty="0"/>
            <a:t>content</a:t>
          </a:r>
          <a:r>
            <a:rPr lang="en-US" sz="1500" kern="1200" dirty="0"/>
            <a:t> and learn the </a:t>
          </a:r>
          <a:r>
            <a:rPr lang="en-US" sz="1500" b="1" i="1" u="sng" kern="1200" dirty="0"/>
            <a:t>steps</a:t>
          </a:r>
          <a:r>
            <a:rPr lang="en-US" sz="1500" kern="1200" dirty="0"/>
            <a:t> to successfully complete a Source Analysis test</a:t>
          </a:r>
        </a:p>
      </dsp:txBody>
      <dsp:txXfrm>
        <a:off x="242570" y="317656"/>
        <a:ext cx="3539692" cy="929584"/>
      </dsp:txXfrm>
    </dsp:sp>
    <dsp:sp modelId="{3DB27B40-624F-B241-A525-EE8819009274}">
      <dsp:nvSpPr>
        <dsp:cNvPr id="0" name=""/>
        <dsp:cNvSpPr/>
      </dsp:nvSpPr>
      <dsp:spPr>
        <a:xfrm>
          <a:off x="2012416" y="1247241"/>
          <a:ext cx="0" cy="683971"/>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C44E05C6-7F79-EC42-9798-A5EBCC7413FB}">
      <dsp:nvSpPr>
        <dsp:cNvPr id="0" name=""/>
        <dsp:cNvSpPr/>
      </dsp:nvSpPr>
      <dsp:spPr>
        <a:xfrm>
          <a:off x="2414654" y="1408176"/>
          <a:ext cx="3217902" cy="454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Wednesday</a:t>
          </a:r>
        </a:p>
      </dsp:txBody>
      <dsp:txXfrm>
        <a:off x="2414654" y="1408176"/>
        <a:ext cx="3217902" cy="454639"/>
      </dsp:txXfrm>
    </dsp:sp>
    <dsp:sp modelId="{6EB72B93-DF68-D44A-BE54-0334835BAD42}">
      <dsp:nvSpPr>
        <dsp:cNvPr id="0" name=""/>
        <dsp:cNvSpPr/>
      </dsp:nvSpPr>
      <dsp:spPr>
        <a:xfrm>
          <a:off x="2253759" y="2776118"/>
          <a:ext cx="3539692" cy="929584"/>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ctr" defTabSz="666750">
            <a:lnSpc>
              <a:spcPct val="90000"/>
            </a:lnSpc>
            <a:spcBef>
              <a:spcPct val="0"/>
            </a:spcBef>
            <a:spcAft>
              <a:spcPct val="35000"/>
            </a:spcAft>
            <a:buNone/>
          </a:pPr>
          <a:r>
            <a:rPr lang="en-US" sz="1500" kern="1200" dirty="0"/>
            <a:t>Revise the </a:t>
          </a:r>
          <a:r>
            <a:rPr lang="en-US" sz="1500" b="1" i="1" u="sng" kern="1200" dirty="0"/>
            <a:t>skills questions </a:t>
          </a:r>
          <a:r>
            <a:rPr lang="en-US" sz="1500" kern="1200" dirty="0"/>
            <a:t>in your Source Analysis test, and how to successfully </a:t>
          </a:r>
          <a:r>
            <a:rPr lang="en-US" sz="1500" b="1" i="1" u="sng" kern="1200" dirty="0"/>
            <a:t>answer</a:t>
          </a:r>
          <a:r>
            <a:rPr lang="en-US" sz="1500" kern="1200" dirty="0"/>
            <a:t> them</a:t>
          </a:r>
        </a:p>
      </dsp:txBody>
      <dsp:txXfrm>
        <a:off x="2253759" y="2776118"/>
        <a:ext cx="3539692" cy="929584"/>
      </dsp:txXfrm>
    </dsp:sp>
    <dsp:sp modelId="{2B1B9F0B-4C59-3449-845F-56A981CF49AD}">
      <dsp:nvSpPr>
        <dsp:cNvPr id="0" name=""/>
        <dsp:cNvSpPr/>
      </dsp:nvSpPr>
      <dsp:spPr>
        <a:xfrm>
          <a:off x="4023605" y="2092147"/>
          <a:ext cx="0" cy="683971"/>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CCD73ABB-EE94-974E-A0D6-F2B5EF248450}">
      <dsp:nvSpPr>
        <dsp:cNvPr id="0" name=""/>
        <dsp:cNvSpPr/>
      </dsp:nvSpPr>
      <dsp:spPr>
        <a:xfrm>
          <a:off x="1962124" y="1961388"/>
          <a:ext cx="100584" cy="100584"/>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6964CEC0-9DC3-B546-A5EF-370806BEE920}">
      <dsp:nvSpPr>
        <dsp:cNvPr id="0" name=""/>
        <dsp:cNvSpPr/>
      </dsp:nvSpPr>
      <dsp:spPr>
        <a:xfrm>
          <a:off x="3973313" y="1961388"/>
          <a:ext cx="100584" cy="100584"/>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E3DC260D-7D47-0F45-BD17-155C47391A0C}">
      <dsp:nvSpPr>
        <dsp:cNvPr id="0" name=""/>
        <dsp:cNvSpPr/>
      </dsp:nvSpPr>
      <dsp:spPr>
        <a:xfrm>
          <a:off x="4425843" y="2160544"/>
          <a:ext cx="3217902" cy="454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Thursday</a:t>
          </a:r>
        </a:p>
      </dsp:txBody>
      <dsp:txXfrm>
        <a:off x="4425843" y="2160544"/>
        <a:ext cx="3217902" cy="454639"/>
      </dsp:txXfrm>
    </dsp:sp>
    <dsp:sp modelId="{E45595A8-20A0-A241-81A6-1002AD871D20}">
      <dsp:nvSpPr>
        <dsp:cNvPr id="0" name=""/>
        <dsp:cNvSpPr/>
      </dsp:nvSpPr>
      <dsp:spPr>
        <a:xfrm>
          <a:off x="4264948" y="685982"/>
          <a:ext cx="3539692" cy="561258"/>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ctr" defTabSz="666750">
            <a:lnSpc>
              <a:spcPct val="90000"/>
            </a:lnSpc>
            <a:spcBef>
              <a:spcPct val="0"/>
            </a:spcBef>
            <a:spcAft>
              <a:spcPct val="35000"/>
            </a:spcAft>
            <a:buNone/>
          </a:pPr>
          <a:r>
            <a:rPr lang="en-US" sz="1500" b="1" i="1" u="sng" kern="1200" dirty="0"/>
            <a:t>Private/Independent </a:t>
          </a:r>
          <a:r>
            <a:rPr lang="en-US" sz="1500" kern="1200" dirty="0"/>
            <a:t>study</a:t>
          </a:r>
        </a:p>
      </dsp:txBody>
      <dsp:txXfrm>
        <a:off x="4264948" y="685982"/>
        <a:ext cx="3539692" cy="561258"/>
      </dsp:txXfrm>
    </dsp:sp>
    <dsp:sp modelId="{F9EBD18D-F052-CA41-807A-06CA68DC1E64}">
      <dsp:nvSpPr>
        <dsp:cNvPr id="0" name=""/>
        <dsp:cNvSpPr/>
      </dsp:nvSpPr>
      <dsp:spPr>
        <a:xfrm>
          <a:off x="6034794" y="1247241"/>
          <a:ext cx="0" cy="683971"/>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FAFBCF62-DE86-7D46-A4B6-7474B961C5BE}">
      <dsp:nvSpPr>
        <dsp:cNvPr id="0" name=""/>
        <dsp:cNvSpPr/>
      </dsp:nvSpPr>
      <dsp:spPr>
        <a:xfrm>
          <a:off x="6437032" y="1408176"/>
          <a:ext cx="3217902" cy="454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Friday</a:t>
          </a:r>
        </a:p>
      </dsp:txBody>
      <dsp:txXfrm>
        <a:off x="6437032" y="1408176"/>
        <a:ext cx="3217902" cy="454639"/>
      </dsp:txXfrm>
    </dsp:sp>
    <dsp:sp modelId="{5102C34E-F701-8F4E-BCA3-BD2CC38A6C80}">
      <dsp:nvSpPr>
        <dsp:cNvPr id="0" name=""/>
        <dsp:cNvSpPr/>
      </dsp:nvSpPr>
      <dsp:spPr>
        <a:xfrm>
          <a:off x="6276137" y="2776118"/>
          <a:ext cx="3539692" cy="561258"/>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ctr" defTabSz="666750">
            <a:lnSpc>
              <a:spcPct val="90000"/>
            </a:lnSpc>
            <a:spcBef>
              <a:spcPct val="0"/>
            </a:spcBef>
            <a:spcAft>
              <a:spcPct val="35000"/>
            </a:spcAft>
            <a:buNone/>
          </a:pPr>
          <a:r>
            <a:rPr lang="en-US" sz="1500" b="1" u="sng" kern="1200" dirty="0">
              <a:highlight>
                <a:srgbClr val="FFFF00"/>
              </a:highlight>
            </a:rPr>
            <a:t>Learning Task 1: Source Analysis</a:t>
          </a:r>
        </a:p>
      </dsp:txBody>
      <dsp:txXfrm>
        <a:off x="6276137" y="2776118"/>
        <a:ext cx="3539692" cy="561258"/>
      </dsp:txXfrm>
    </dsp:sp>
    <dsp:sp modelId="{38B39301-C0AF-B044-B8CF-DDDECC6FC402}">
      <dsp:nvSpPr>
        <dsp:cNvPr id="0" name=""/>
        <dsp:cNvSpPr/>
      </dsp:nvSpPr>
      <dsp:spPr>
        <a:xfrm>
          <a:off x="8045983" y="2092147"/>
          <a:ext cx="0" cy="683971"/>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6240BF92-7E57-8549-9286-6529F68AC66A}">
      <dsp:nvSpPr>
        <dsp:cNvPr id="0" name=""/>
        <dsp:cNvSpPr/>
      </dsp:nvSpPr>
      <dsp:spPr>
        <a:xfrm>
          <a:off x="5984502" y="1961388"/>
          <a:ext cx="100584" cy="100584"/>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BA303C2A-8DC5-E74E-9D40-2B10CE27047C}">
      <dsp:nvSpPr>
        <dsp:cNvPr id="0" name=""/>
        <dsp:cNvSpPr/>
      </dsp:nvSpPr>
      <dsp:spPr>
        <a:xfrm>
          <a:off x="7995691" y="1961388"/>
          <a:ext cx="100584" cy="100584"/>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BD6D8-FB62-8F49-AA3E-BDCB7C186145}">
      <dsp:nvSpPr>
        <dsp:cNvPr id="0" name=""/>
        <dsp:cNvSpPr/>
      </dsp:nvSpPr>
      <dsp:spPr>
        <a:xfrm>
          <a:off x="403465" y="2160544"/>
          <a:ext cx="3217902" cy="454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Tuesday</a:t>
          </a:r>
        </a:p>
      </dsp:txBody>
      <dsp:txXfrm>
        <a:off x="403465" y="2160544"/>
        <a:ext cx="3217902" cy="454639"/>
      </dsp:txXfrm>
    </dsp:sp>
    <dsp:sp modelId="{68680781-B141-1847-9F99-57E437A45451}">
      <dsp:nvSpPr>
        <dsp:cNvPr id="0" name=""/>
        <dsp:cNvSpPr/>
      </dsp:nvSpPr>
      <dsp:spPr>
        <a:xfrm>
          <a:off x="0" y="1931212"/>
          <a:ext cx="10058399" cy="16093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D9775F-5966-134B-BAB3-989AB0200DB7}">
      <dsp:nvSpPr>
        <dsp:cNvPr id="0" name=""/>
        <dsp:cNvSpPr/>
      </dsp:nvSpPr>
      <dsp:spPr>
        <a:xfrm>
          <a:off x="242570" y="317656"/>
          <a:ext cx="3539692" cy="929584"/>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ctr" defTabSz="666750">
            <a:lnSpc>
              <a:spcPct val="90000"/>
            </a:lnSpc>
            <a:spcBef>
              <a:spcPct val="0"/>
            </a:spcBef>
            <a:spcAft>
              <a:spcPct val="35000"/>
            </a:spcAft>
            <a:buNone/>
          </a:pPr>
          <a:r>
            <a:rPr lang="en-US" sz="1500" strike="sngStrike" kern="1200" dirty="0"/>
            <a:t>Revise the Minoan civilization </a:t>
          </a:r>
          <a:r>
            <a:rPr lang="en-US" sz="1500" b="1" i="1" u="sng" strike="sngStrike" kern="1200" dirty="0"/>
            <a:t>content</a:t>
          </a:r>
          <a:r>
            <a:rPr lang="en-US" sz="1500" strike="sngStrike" kern="1200" dirty="0"/>
            <a:t> and learn the </a:t>
          </a:r>
          <a:r>
            <a:rPr lang="en-US" sz="1500" b="1" i="1" u="sng" strike="sngStrike" kern="1200" dirty="0"/>
            <a:t>steps</a:t>
          </a:r>
          <a:r>
            <a:rPr lang="en-US" sz="1500" strike="sngStrike" kern="1200" dirty="0"/>
            <a:t> to successfully complete a Source Analysis test</a:t>
          </a:r>
        </a:p>
      </dsp:txBody>
      <dsp:txXfrm>
        <a:off x="242570" y="317656"/>
        <a:ext cx="3539692" cy="929584"/>
      </dsp:txXfrm>
    </dsp:sp>
    <dsp:sp modelId="{3DB27B40-624F-B241-A525-EE8819009274}">
      <dsp:nvSpPr>
        <dsp:cNvPr id="0" name=""/>
        <dsp:cNvSpPr/>
      </dsp:nvSpPr>
      <dsp:spPr>
        <a:xfrm>
          <a:off x="2012416" y="1247241"/>
          <a:ext cx="0" cy="683971"/>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C44E05C6-7F79-EC42-9798-A5EBCC7413FB}">
      <dsp:nvSpPr>
        <dsp:cNvPr id="0" name=""/>
        <dsp:cNvSpPr/>
      </dsp:nvSpPr>
      <dsp:spPr>
        <a:xfrm>
          <a:off x="2414654" y="1408176"/>
          <a:ext cx="3217902" cy="454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Wednesday</a:t>
          </a:r>
        </a:p>
      </dsp:txBody>
      <dsp:txXfrm>
        <a:off x="2414654" y="1408176"/>
        <a:ext cx="3217902" cy="454639"/>
      </dsp:txXfrm>
    </dsp:sp>
    <dsp:sp modelId="{6EB72B93-DF68-D44A-BE54-0334835BAD42}">
      <dsp:nvSpPr>
        <dsp:cNvPr id="0" name=""/>
        <dsp:cNvSpPr/>
      </dsp:nvSpPr>
      <dsp:spPr>
        <a:xfrm>
          <a:off x="2253759" y="2776118"/>
          <a:ext cx="3539692" cy="929584"/>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ctr" defTabSz="666750">
            <a:lnSpc>
              <a:spcPct val="90000"/>
            </a:lnSpc>
            <a:spcBef>
              <a:spcPct val="0"/>
            </a:spcBef>
            <a:spcAft>
              <a:spcPct val="35000"/>
            </a:spcAft>
            <a:buNone/>
          </a:pPr>
          <a:r>
            <a:rPr lang="en-US" sz="1500" kern="1200" dirty="0"/>
            <a:t>Revise the </a:t>
          </a:r>
          <a:r>
            <a:rPr lang="en-US" sz="1500" b="1" i="1" u="sng" kern="1200" dirty="0"/>
            <a:t>skills questions </a:t>
          </a:r>
          <a:r>
            <a:rPr lang="en-US" sz="1500" kern="1200" dirty="0"/>
            <a:t>in your Source Analysis test, and how to successfully </a:t>
          </a:r>
          <a:r>
            <a:rPr lang="en-US" sz="1500" b="1" i="1" u="sng" kern="1200" dirty="0"/>
            <a:t>answer</a:t>
          </a:r>
          <a:r>
            <a:rPr lang="en-US" sz="1500" kern="1200" dirty="0"/>
            <a:t> them</a:t>
          </a:r>
        </a:p>
      </dsp:txBody>
      <dsp:txXfrm>
        <a:off x="2253759" y="2776118"/>
        <a:ext cx="3539692" cy="929584"/>
      </dsp:txXfrm>
    </dsp:sp>
    <dsp:sp modelId="{2B1B9F0B-4C59-3449-845F-56A981CF49AD}">
      <dsp:nvSpPr>
        <dsp:cNvPr id="0" name=""/>
        <dsp:cNvSpPr/>
      </dsp:nvSpPr>
      <dsp:spPr>
        <a:xfrm>
          <a:off x="4023605" y="2092147"/>
          <a:ext cx="0" cy="683971"/>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CCD73ABB-EE94-974E-A0D6-F2B5EF248450}">
      <dsp:nvSpPr>
        <dsp:cNvPr id="0" name=""/>
        <dsp:cNvSpPr/>
      </dsp:nvSpPr>
      <dsp:spPr>
        <a:xfrm>
          <a:off x="1962124" y="1961388"/>
          <a:ext cx="100584" cy="100584"/>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6964CEC0-9DC3-B546-A5EF-370806BEE920}">
      <dsp:nvSpPr>
        <dsp:cNvPr id="0" name=""/>
        <dsp:cNvSpPr/>
      </dsp:nvSpPr>
      <dsp:spPr>
        <a:xfrm>
          <a:off x="3973313" y="1961388"/>
          <a:ext cx="100584" cy="100584"/>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E3DC260D-7D47-0F45-BD17-155C47391A0C}">
      <dsp:nvSpPr>
        <dsp:cNvPr id="0" name=""/>
        <dsp:cNvSpPr/>
      </dsp:nvSpPr>
      <dsp:spPr>
        <a:xfrm>
          <a:off x="4425843" y="2160544"/>
          <a:ext cx="3217902" cy="454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Thursday</a:t>
          </a:r>
        </a:p>
      </dsp:txBody>
      <dsp:txXfrm>
        <a:off x="4425843" y="2160544"/>
        <a:ext cx="3217902" cy="454639"/>
      </dsp:txXfrm>
    </dsp:sp>
    <dsp:sp modelId="{E45595A8-20A0-A241-81A6-1002AD871D20}">
      <dsp:nvSpPr>
        <dsp:cNvPr id="0" name=""/>
        <dsp:cNvSpPr/>
      </dsp:nvSpPr>
      <dsp:spPr>
        <a:xfrm>
          <a:off x="4264948" y="685982"/>
          <a:ext cx="3539692" cy="561258"/>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ctr" defTabSz="666750">
            <a:lnSpc>
              <a:spcPct val="90000"/>
            </a:lnSpc>
            <a:spcBef>
              <a:spcPct val="0"/>
            </a:spcBef>
            <a:spcAft>
              <a:spcPct val="35000"/>
            </a:spcAft>
            <a:buNone/>
          </a:pPr>
          <a:r>
            <a:rPr lang="en-US" sz="1500" b="1" i="1" u="sng" kern="1200" dirty="0"/>
            <a:t>Private/Independent </a:t>
          </a:r>
          <a:r>
            <a:rPr lang="en-US" sz="1500" kern="1200" dirty="0"/>
            <a:t>study</a:t>
          </a:r>
        </a:p>
      </dsp:txBody>
      <dsp:txXfrm>
        <a:off x="4264948" y="685982"/>
        <a:ext cx="3539692" cy="561258"/>
      </dsp:txXfrm>
    </dsp:sp>
    <dsp:sp modelId="{F9EBD18D-F052-CA41-807A-06CA68DC1E64}">
      <dsp:nvSpPr>
        <dsp:cNvPr id="0" name=""/>
        <dsp:cNvSpPr/>
      </dsp:nvSpPr>
      <dsp:spPr>
        <a:xfrm>
          <a:off x="6034794" y="1247241"/>
          <a:ext cx="0" cy="683971"/>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FAFBCF62-DE86-7D46-A4B6-7474B961C5BE}">
      <dsp:nvSpPr>
        <dsp:cNvPr id="0" name=""/>
        <dsp:cNvSpPr/>
      </dsp:nvSpPr>
      <dsp:spPr>
        <a:xfrm>
          <a:off x="6437032" y="1408176"/>
          <a:ext cx="3217902" cy="454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Friday</a:t>
          </a:r>
        </a:p>
      </dsp:txBody>
      <dsp:txXfrm>
        <a:off x="6437032" y="1408176"/>
        <a:ext cx="3217902" cy="454639"/>
      </dsp:txXfrm>
    </dsp:sp>
    <dsp:sp modelId="{5102C34E-F701-8F4E-BCA3-BD2CC38A6C80}">
      <dsp:nvSpPr>
        <dsp:cNvPr id="0" name=""/>
        <dsp:cNvSpPr/>
      </dsp:nvSpPr>
      <dsp:spPr>
        <a:xfrm>
          <a:off x="6276137" y="2776118"/>
          <a:ext cx="3539692" cy="561258"/>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ctr" defTabSz="666750">
            <a:lnSpc>
              <a:spcPct val="90000"/>
            </a:lnSpc>
            <a:spcBef>
              <a:spcPct val="0"/>
            </a:spcBef>
            <a:spcAft>
              <a:spcPct val="35000"/>
            </a:spcAft>
            <a:buNone/>
          </a:pPr>
          <a:r>
            <a:rPr lang="en-US" sz="1500" b="1" u="sng" kern="1200" dirty="0">
              <a:highlight>
                <a:srgbClr val="FFFF00"/>
              </a:highlight>
            </a:rPr>
            <a:t>Learning Task 1: Source Analysis</a:t>
          </a:r>
        </a:p>
      </dsp:txBody>
      <dsp:txXfrm>
        <a:off x="6276137" y="2776118"/>
        <a:ext cx="3539692" cy="561258"/>
      </dsp:txXfrm>
    </dsp:sp>
    <dsp:sp modelId="{38B39301-C0AF-B044-B8CF-DDDECC6FC402}">
      <dsp:nvSpPr>
        <dsp:cNvPr id="0" name=""/>
        <dsp:cNvSpPr/>
      </dsp:nvSpPr>
      <dsp:spPr>
        <a:xfrm>
          <a:off x="8045983" y="2092147"/>
          <a:ext cx="0" cy="683971"/>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6240BF92-7E57-8549-9286-6529F68AC66A}">
      <dsp:nvSpPr>
        <dsp:cNvPr id="0" name=""/>
        <dsp:cNvSpPr/>
      </dsp:nvSpPr>
      <dsp:spPr>
        <a:xfrm>
          <a:off x="5984502" y="1961388"/>
          <a:ext cx="100584" cy="100584"/>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BA303C2A-8DC5-E74E-9D40-2B10CE27047C}">
      <dsp:nvSpPr>
        <dsp:cNvPr id="0" name=""/>
        <dsp:cNvSpPr/>
      </dsp:nvSpPr>
      <dsp:spPr>
        <a:xfrm>
          <a:off x="7995691" y="1961388"/>
          <a:ext cx="100584" cy="100584"/>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BD6D8-FB62-8F49-AA3E-BDCB7C186145}">
      <dsp:nvSpPr>
        <dsp:cNvPr id="0" name=""/>
        <dsp:cNvSpPr/>
      </dsp:nvSpPr>
      <dsp:spPr>
        <a:xfrm>
          <a:off x="403465" y="2160544"/>
          <a:ext cx="3217902" cy="454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Tuesday</a:t>
          </a:r>
        </a:p>
      </dsp:txBody>
      <dsp:txXfrm>
        <a:off x="403465" y="2160544"/>
        <a:ext cx="3217902" cy="454639"/>
      </dsp:txXfrm>
    </dsp:sp>
    <dsp:sp modelId="{68680781-B141-1847-9F99-57E437A45451}">
      <dsp:nvSpPr>
        <dsp:cNvPr id="0" name=""/>
        <dsp:cNvSpPr/>
      </dsp:nvSpPr>
      <dsp:spPr>
        <a:xfrm>
          <a:off x="0" y="1931212"/>
          <a:ext cx="10058399" cy="16093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AD9775F-5966-134B-BAB3-989AB0200DB7}">
      <dsp:nvSpPr>
        <dsp:cNvPr id="0" name=""/>
        <dsp:cNvSpPr/>
      </dsp:nvSpPr>
      <dsp:spPr>
        <a:xfrm>
          <a:off x="242570" y="317656"/>
          <a:ext cx="3539692" cy="929584"/>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ctr" defTabSz="666750">
            <a:lnSpc>
              <a:spcPct val="90000"/>
            </a:lnSpc>
            <a:spcBef>
              <a:spcPct val="0"/>
            </a:spcBef>
            <a:spcAft>
              <a:spcPct val="35000"/>
            </a:spcAft>
            <a:buNone/>
          </a:pPr>
          <a:r>
            <a:rPr lang="en-US" sz="1500" strike="sngStrike" kern="1200" dirty="0"/>
            <a:t>Revise the Minoan civilization </a:t>
          </a:r>
          <a:r>
            <a:rPr lang="en-US" sz="1500" b="1" i="1" u="sng" strike="sngStrike" kern="1200" dirty="0"/>
            <a:t>content</a:t>
          </a:r>
          <a:r>
            <a:rPr lang="en-US" sz="1500" strike="sngStrike" kern="1200" dirty="0"/>
            <a:t> and learn the </a:t>
          </a:r>
          <a:r>
            <a:rPr lang="en-US" sz="1500" b="1" i="1" u="sng" strike="sngStrike" kern="1200" dirty="0"/>
            <a:t>steps</a:t>
          </a:r>
          <a:r>
            <a:rPr lang="en-US" sz="1500" strike="sngStrike" kern="1200" dirty="0"/>
            <a:t> to successfully complete a Source Analysis test</a:t>
          </a:r>
        </a:p>
      </dsp:txBody>
      <dsp:txXfrm>
        <a:off x="242570" y="317656"/>
        <a:ext cx="3539692" cy="929584"/>
      </dsp:txXfrm>
    </dsp:sp>
    <dsp:sp modelId="{3DB27B40-624F-B241-A525-EE8819009274}">
      <dsp:nvSpPr>
        <dsp:cNvPr id="0" name=""/>
        <dsp:cNvSpPr/>
      </dsp:nvSpPr>
      <dsp:spPr>
        <a:xfrm>
          <a:off x="2012416" y="1247241"/>
          <a:ext cx="0" cy="683971"/>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C44E05C6-7F79-EC42-9798-A5EBCC7413FB}">
      <dsp:nvSpPr>
        <dsp:cNvPr id="0" name=""/>
        <dsp:cNvSpPr/>
      </dsp:nvSpPr>
      <dsp:spPr>
        <a:xfrm>
          <a:off x="2414654" y="1408176"/>
          <a:ext cx="3217902" cy="454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Wednesday</a:t>
          </a:r>
        </a:p>
      </dsp:txBody>
      <dsp:txXfrm>
        <a:off x="2414654" y="1408176"/>
        <a:ext cx="3217902" cy="454639"/>
      </dsp:txXfrm>
    </dsp:sp>
    <dsp:sp modelId="{6EB72B93-DF68-D44A-BE54-0334835BAD42}">
      <dsp:nvSpPr>
        <dsp:cNvPr id="0" name=""/>
        <dsp:cNvSpPr/>
      </dsp:nvSpPr>
      <dsp:spPr>
        <a:xfrm>
          <a:off x="2253759" y="2776118"/>
          <a:ext cx="3539692" cy="929584"/>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ctr" defTabSz="666750">
            <a:lnSpc>
              <a:spcPct val="90000"/>
            </a:lnSpc>
            <a:spcBef>
              <a:spcPct val="0"/>
            </a:spcBef>
            <a:spcAft>
              <a:spcPct val="35000"/>
            </a:spcAft>
            <a:buNone/>
          </a:pPr>
          <a:r>
            <a:rPr lang="en-US" sz="1500" strike="sngStrike" kern="1200" dirty="0"/>
            <a:t>Revise the </a:t>
          </a:r>
          <a:r>
            <a:rPr lang="en-US" sz="1500" b="1" i="1" u="sng" strike="sngStrike" kern="1200" dirty="0"/>
            <a:t>skills questions </a:t>
          </a:r>
          <a:r>
            <a:rPr lang="en-US" sz="1500" strike="sngStrike" kern="1200" dirty="0"/>
            <a:t>in your Source Analysis test, and how to successfully </a:t>
          </a:r>
          <a:r>
            <a:rPr lang="en-US" sz="1500" b="1" i="1" u="sng" strike="sngStrike" kern="1200" dirty="0"/>
            <a:t>answer</a:t>
          </a:r>
          <a:r>
            <a:rPr lang="en-US" sz="1500" strike="sngStrike" kern="1200" dirty="0"/>
            <a:t> them</a:t>
          </a:r>
        </a:p>
      </dsp:txBody>
      <dsp:txXfrm>
        <a:off x="2253759" y="2776118"/>
        <a:ext cx="3539692" cy="929584"/>
      </dsp:txXfrm>
    </dsp:sp>
    <dsp:sp modelId="{2B1B9F0B-4C59-3449-845F-56A981CF49AD}">
      <dsp:nvSpPr>
        <dsp:cNvPr id="0" name=""/>
        <dsp:cNvSpPr/>
      </dsp:nvSpPr>
      <dsp:spPr>
        <a:xfrm>
          <a:off x="4023605" y="2092147"/>
          <a:ext cx="0" cy="683971"/>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CCD73ABB-EE94-974E-A0D6-F2B5EF248450}">
      <dsp:nvSpPr>
        <dsp:cNvPr id="0" name=""/>
        <dsp:cNvSpPr/>
      </dsp:nvSpPr>
      <dsp:spPr>
        <a:xfrm>
          <a:off x="1962124" y="1961388"/>
          <a:ext cx="100584" cy="100584"/>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6964CEC0-9DC3-B546-A5EF-370806BEE920}">
      <dsp:nvSpPr>
        <dsp:cNvPr id="0" name=""/>
        <dsp:cNvSpPr/>
      </dsp:nvSpPr>
      <dsp:spPr>
        <a:xfrm>
          <a:off x="3973313" y="1961388"/>
          <a:ext cx="100584" cy="100584"/>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E3DC260D-7D47-0F45-BD17-155C47391A0C}">
      <dsp:nvSpPr>
        <dsp:cNvPr id="0" name=""/>
        <dsp:cNvSpPr/>
      </dsp:nvSpPr>
      <dsp:spPr>
        <a:xfrm>
          <a:off x="4425843" y="2160544"/>
          <a:ext cx="3217902" cy="454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889000">
            <a:lnSpc>
              <a:spcPct val="90000"/>
            </a:lnSpc>
            <a:spcBef>
              <a:spcPct val="0"/>
            </a:spcBef>
            <a:spcAft>
              <a:spcPct val="35000"/>
            </a:spcAft>
            <a:buNone/>
            <a:defRPr b="1"/>
          </a:pPr>
          <a:r>
            <a:rPr lang="en-US" sz="2000" kern="1200"/>
            <a:t>Thursday</a:t>
          </a:r>
        </a:p>
      </dsp:txBody>
      <dsp:txXfrm>
        <a:off x="4425843" y="2160544"/>
        <a:ext cx="3217902" cy="454639"/>
      </dsp:txXfrm>
    </dsp:sp>
    <dsp:sp modelId="{E45595A8-20A0-A241-81A6-1002AD871D20}">
      <dsp:nvSpPr>
        <dsp:cNvPr id="0" name=""/>
        <dsp:cNvSpPr/>
      </dsp:nvSpPr>
      <dsp:spPr>
        <a:xfrm>
          <a:off x="4264948" y="685982"/>
          <a:ext cx="3539692" cy="561258"/>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ctr" defTabSz="666750">
            <a:lnSpc>
              <a:spcPct val="90000"/>
            </a:lnSpc>
            <a:spcBef>
              <a:spcPct val="0"/>
            </a:spcBef>
            <a:spcAft>
              <a:spcPct val="35000"/>
            </a:spcAft>
            <a:buNone/>
          </a:pPr>
          <a:r>
            <a:rPr lang="en-US" sz="1500" b="1" i="1" u="sng" kern="1200" dirty="0"/>
            <a:t>Private/Independent </a:t>
          </a:r>
          <a:r>
            <a:rPr lang="en-US" sz="1500" kern="1200" dirty="0"/>
            <a:t>study</a:t>
          </a:r>
        </a:p>
      </dsp:txBody>
      <dsp:txXfrm>
        <a:off x="4264948" y="685982"/>
        <a:ext cx="3539692" cy="561258"/>
      </dsp:txXfrm>
    </dsp:sp>
    <dsp:sp modelId="{F9EBD18D-F052-CA41-807A-06CA68DC1E64}">
      <dsp:nvSpPr>
        <dsp:cNvPr id="0" name=""/>
        <dsp:cNvSpPr/>
      </dsp:nvSpPr>
      <dsp:spPr>
        <a:xfrm>
          <a:off x="6034794" y="1247241"/>
          <a:ext cx="0" cy="683971"/>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FAFBCF62-DE86-7D46-A4B6-7474B961C5BE}">
      <dsp:nvSpPr>
        <dsp:cNvPr id="0" name=""/>
        <dsp:cNvSpPr/>
      </dsp:nvSpPr>
      <dsp:spPr>
        <a:xfrm>
          <a:off x="6437032" y="1408176"/>
          <a:ext cx="3217902" cy="4546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889000">
            <a:lnSpc>
              <a:spcPct val="90000"/>
            </a:lnSpc>
            <a:spcBef>
              <a:spcPct val="0"/>
            </a:spcBef>
            <a:spcAft>
              <a:spcPct val="35000"/>
            </a:spcAft>
            <a:buNone/>
            <a:defRPr b="1"/>
          </a:pPr>
          <a:r>
            <a:rPr lang="en-US" sz="2000" kern="1200"/>
            <a:t>Friday</a:t>
          </a:r>
        </a:p>
      </dsp:txBody>
      <dsp:txXfrm>
        <a:off x="6437032" y="1408176"/>
        <a:ext cx="3217902" cy="454639"/>
      </dsp:txXfrm>
    </dsp:sp>
    <dsp:sp modelId="{5102C34E-F701-8F4E-BCA3-BD2CC38A6C80}">
      <dsp:nvSpPr>
        <dsp:cNvPr id="0" name=""/>
        <dsp:cNvSpPr/>
      </dsp:nvSpPr>
      <dsp:spPr>
        <a:xfrm>
          <a:off x="6276137" y="2776118"/>
          <a:ext cx="3539692" cy="561258"/>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ctr" defTabSz="666750">
            <a:lnSpc>
              <a:spcPct val="90000"/>
            </a:lnSpc>
            <a:spcBef>
              <a:spcPct val="0"/>
            </a:spcBef>
            <a:spcAft>
              <a:spcPct val="35000"/>
            </a:spcAft>
            <a:buNone/>
          </a:pPr>
          <a:r>
            <a:rPr lang="en-US" sz="1500" b="1" u="sng" kern="1200" dirty="0">
              <a:highlight>
                <a:srgbClr val="FFFF00"/>
              </a:highlight>
            </a:rPr>
            <a:t>Learning Task 1: Source Analysis</a:t>
          </a:r>
        </a:p>
      </dsp:txBody>
      <dsp:txXfrm>
        <a:off x="6276137" y="2776118"/>
        <a:ext cx="3539692" cy="561258"/>
      </dsp:txXfrm>
    </dsp:sp>
    <dsp:sp modelId="{38B39301-C0AF-B044-B8CF-DDDECC6FC402}">
      <dsp:nvSpPr>
        <dsp:cNvPr id="0" name=""/>
        <dsp:cNvSpPr/>
      </dsp:nvSpPr>
      <dsp:spPr>
        <a:xfrm>
          <a:off x="8045983" y="2092147"/>
          <a:ext cx="0" cy="683971"/>
        </a:xfrm>
        <a:prstGeom prst="line">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dash"/>
        </a:ln>
        <a:effectLst/>
      </dsp:spPr>
      <dsp:style>
        <a:lnRef idx="2">
          <a:scrgbClr r="0" g="0" b="0"/>
        </a:lnRef>
        <a:fillRef idx="1">
          <a:scrgbClr r="0" g="0" b="0"/>
        </a:fillRef>
        <a:effectRef idx="0">
          <a:scrgbClr r="0" g="0" b="0"/>
        </a:effectRef>
        <a:fontRef idx="minor">
          <a:schemeClr val="lt1"/>
        </a:fontRef>
      </dsp:style>
    </dsp:sp>
    <dsp:sp modelId="{6240BF92-7E57-8549-9286-6529F68AC66A}">
      <dsp:nvSpPr>
        <dsp:cNvPr id="0" name=""/>
        <dsp:cNvSpPr/>
      </dsp:nvSpPr>
      <dsp:spPr>
        <a:xfrm>
          <a:off x="5984502" y="1961388"/>
          <a:ext cx="100584" cy="100584"/>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 modelId="{BA303C2A-8DC5-E74E-9D40-2B10CE27047C}">
      <dsp:nvSpPr>
        <dsp:cNvPr id="0" name=""/>
        <dsp:cNvSpPr/>
      </dsp:nvSpPr>
      <dsp:spPr>
        <a:xfrm>
          <a:off x="7995691" y="1961388"/>
          <a:ext cx="100584" cy="100584"/>
        </a:xfrm>
        <a:prstGeom prst="ellipse">
          <a:avLst/>
        </a:prstGeom>
        <a:solidFill>
          <a:schemeClr val="lt1">
            <a:alpha val="90000"/>
            <a:hueOff val="0"/>
            <a:satOff val="0"/>
            <a:lumOff val="0"/>
            <a:alphaOff val="0"/>
          </a:schemeClr>
        </a:solidFill>
        <a:ln w="15875" cap="flat" cmpd="sng" algn="ctr">
          <a:no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17/3/layout/HorizontalPathTimeline">
  <dgm:title val="Horizontal Path Timeline"/>
  <dgm:desc val="Use to show a list of events in chronological order. The rectangular shape contains the description while the date is shown near the circular dot along the time line. It's the perfect SmartArt for displaying large amount of text with a short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refType="h" fact="0.04"/>
      <dgm:constr type="ctrY" for="ch" forName="divider" refType="h" fact="0.5"/>
      <dgm:constr type="l" for="ch" forName="divider"/>
      <dgm:constr type="w" for="ch" forName="nodes" refType="w"/>
      <dgm:constr type="h" for="ch" forName="nodes" refType="h"/>
    </dgm:constrLst>
    <dgm:layoutNode name="divider" styleLbl="node1">
      <dgm:alg type="sp"/>
      <dgm:shape xmlns:r="http://schemas.openxmlformats.org/officeDocument/2006/relationships" type="rect" r:blip="" zOrderOff="2">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7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
                <dgm:constr type="l" for="ch" forName="L1TextContainer" refType="w" fact="0.1"/>
                <dgm:constr type="t" for="ch" forName="L1TextContainer" refType="h" fact="0.537"/>
                <dgm:constr type="h" for="ch" forName="L1TextContainer" refType="h" fact="0.113"/>
                <dgm:constr type="w" for="ch" forName="L2TextContainerWrapper" refType="w" fact="0.88"/>
                <dgm:constr type="h" for="ch" forName="L2TextContainerWrapper" refType="h" fact="0.31"/>
                <dgm:constr type="b" for="ch" forName="L2TextContainerWrapper" refType="h" fact="0.31"/>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31"/>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
                <dgm:constr type="l" for="ch" forName="L1TextContainer" refType="w" fact="0.1"/>
                <dgm:constr type="t" for="ch" forName="L1TextContainer" refType="h" fact="0.35"/>
                <dgm:constr type="h" for="ch" forName="L1TextContainer" refType="h" fact="0.113"/>
                <dgm:constr type="w" for="ch" forName="L2TextContainerWrapper" refType="w" fact="0.88"/>
                <dgm:constr type="h" for="ch" forName="L2TextContainerWrapper" refType="h" fact="0.31"/>
                <dgm:constr type="t" for="ch" forName="L2TextContainerWrapper" refType="h" fact="0.69"/>
                <dgm:constr type="l" for="ch" forName="L2TextContainerWrapper" refType="w" fact="0.06"/>
                <dgm:constr type="w" for="ch" forName="ConnectLine"/>
                <dgm:constr type="l" for="ch" forName="ConnectLine" refType="w" fact="0.5"/>
                <dgm:constr type="h" for="ch" forName="ConnectLine" refType="h" fact="0.17"/>
                <dgm:constr type="t" for="ch" forName="ConnectLine" refType="h" fact="0.52"/>
                <dgm:constr type="w" for="ch" forName="ConnectorPoint" refType="h" fact="0.025"/>
                <dgm:constr type="h" for="ch" forName="ConnectorPoint" refType="h" fact="0.02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styleLbl="bgAccFollowNode1">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45"/>
                  <dgm:constr type="b" for="ch" forName="L2TextContainer" refType="h"/>
                  <dgm:constr type="h" for="ch" forName="FlexibleEmptyPlaceHolder" refType="h" fact="0.55"/>
                </dgm:constrLst>
              </dgm:if>
              <dgm:else name="CaseForPlacingL2TextContaineBelowDivider">
                <dgm:constrLst>
                  <dgm:constr type="h" for="ch" forName="L2TextContainer" refType="h" fact="0.45"/>
                  <dgm:constr type="h" for="ch" forName="FlexibleEmptyPlaceHolder" refType="h" fact="0.55"/>
                  <dgm:constr type="b" for="ch" forName="FlexibleEmptyPlaceHolder" refType="h"/>
                </dgm:constrLst>
              </dgm:else>
            </dgm:choose>
            <dgm:layoutNode name="L2TextContainer" styleLbl="bgAccFollowNode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lMarg" refType="primFontSz" fact="0.75"/>
                <dgm:constr type="rMarg" refType="primFontSz" fact="0.75"/>
                <dgm:constr type="tMarg" refType="primFontSz" fact="0.75"/>
                <dgm:constr type="bMarg" refType="primFontSz" fact="0.75"/>
              </dgm:constrLst>
              <dgm:ruleLst>
                <dgm:rule type="h" val="INF" fact="NaN" max="NaN"/>
                <dgm:rule type="primFontSz" val="11" fact="NaN" max="NaN"/>
                <dgm:rule type="secFontSz" val="9"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alignNode1" moveWith="L2TextContainer">
            <dgm:alg type="sp"/>
            <dgm:shape xmlns:r="http://schemas.openxmlformats.org/officeDocument/2006/relationships" type="line" r:blip="" zOrderOff="-1">
              <dgm:adjLst/>
              <dgm:extLst>
                <a:ext uri="{B698B0E9-8C71-41B9-8309-B3DCBF30829C}">
                  <dgm1612:spPr xmlns:dgm1612="http://schemas.microsoft.com/office/drawing/2016/12/diagram">
                    <a:ln w="6350">
                      <a:prstDash val="dash"/>
                    </a:ln>
                  </dgm1612:spPr>
                </a:ext>
              </dgm:extLst>
            </dgm:shape>
            <dgm:presOf/>
            <dgm:constrLst/>
          </dgm:layoutNode>
          <dgm:layoutNode name="ConnectorPoint" styleLbl="fgAcc1" moveWith="L2TextContainer">
            <dgm:alg type="sp"/>
            <dgm:shape xmlns:r="http://schemas.openxmlformats.org/officeDocument/2006/relationships" type="ellipse" r:blip="" zOrderOff="10">
              <dgm:adjLst/>
              <dgm:extLst>
                <a:ext uri="{B698B0E9-8C71-41B9-8309-B3DCBF30829C}">
                  <dgm1612:spPr xmlns:dgm1612="http://schemas.microsoft.com/office/drawing/2016/12/diagram">
                    <a:ln>
                      <a:noFill/>
                    </a:ln>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4AADA8-1C22-1342-B0A2-1277E07A1132}" type="datetimeFigureOut">
              <a:rPr lang="en-US" smtClean="0"/>
              <a:t>1/23/23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8E9CBE-103D-614D-933D-6F8E197DB034}" type="slidenum">
              <a:rPr lang="en-US" smtClean="0"/>
              <a:t>‹#›</a:t>
            </a:fld>
            <a:endParaRPr lang="en-US"/>
          </a:p>
        </p:txBody>
      </p:sp>
    </p:spTree>
    <p:extLst>
      <p:ext uri="{BB962C8B-B14F-4D97-AF65-F5344CB8AC3E}">
        <p14:creationId xmlns:p14="http://schemas.microsoft.com/office/powerpoint/2010/main" val="119743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Initiate class discussion</a:t>
            </a:r>
          </a:p>
        </p:txBody>
      </p:sp>
      <p:sp>
        <p:nvSpPr>
          <p:cNvPr id="4" name="Slide Number Placeholder 3"/>
          <p:cNvSpPr>
            <a:spLocks noGrp="1"/>
          </p:cNvSpPr>
          <p:nvPr>
            <p:ph type="sldNum" sz="quarter" idx="5"/>
          </p:nvPr>
        </p:nvSpPr>
        <p:spPr/>
        <p:txBody>
          <a:bodyPr/>
          <a:lstStyle/>
          <a:p>
            <a:fld id="{348E9CBE-103D-614D-933D-6F8E197DB034}" type="slidenum">
              <a:rPr lang="en-US" smtClean="0"/>
              <a:t>5</a:t>
            </a:fld>
            <a:endParaRPr lang="en-US"/>
          </a:p>
        </p:txBody>
      </p:sp>
    </p:spTree>
    <p:extLst>
      <p:ext uri="{BB962C8B-B14F-4D97-AF65-F5344CB8AC3E}">
        <p14:creationId xmlns:p14="http://schemas.microsoft.com/office/powerpoint/2010/main" val="203487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1/23/23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1/23/23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062692C-9F3F-6047-A805-C164951700F5}" type="datetimeFigureOut">
              <a:rPr lang="en-US" smtClean="0"/>
              <a:t>1/23/23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62692C-9F3F-6047-A805-C164951700F5}" type="datetimeFigureOut">
              <a:rPr lang="en-US" smtClean="0"/>
              <a:t>1/23/23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BE41D-52AC-C54C-8E3B-C7953162F28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062692C-9F3F-6047-A805-C164951700F5}" type="datetimeFigureOut">
              <a:rPr lang="en-US" smtClean="0"/>
              <a:t>1/23/23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062692C-9F3F-6047-A805-C164951700F5}" type="datetimeFigureOut">
              <a:rPr lang="en-US" smtClean="0"/>
              <a:t>1/23/23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62692C-9F3F-6047-A805-C164951700F5}" type="datetimeFigureOut">
              <a:rPr lang="en-US" smtClean="0"/>
              <a:t>1/23/23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62692C-9F3F-6047-A805-C164951700F5}" type="datetimeFigureOut">
              <a:rPr lang="en-US" smtClean="0"/>
              <a:t>1/23/23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062692C-9F3F-6047-A805-C164951700F5}" type="datetimeFigureOut">
              <a:rPr lang="en-US" smtClean="0"/>
              <a:t>1/23/23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9BE41D-52AC-C54C-8E3B-C7953162F28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62692C-9F3F-6047-A805-C164951700F5}" type="datetimeFigureOut">
              <a:rPr lang="en-US" smtClean="0"/>
              <a:t>1/23/23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BE41D-52AC-C54C-8E3B-C7953162F28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62692C-9F3F-6047-A805-C164951700F5}" type="datetimeFigureOut">
              <a:rPr lang="en-US" smtClean="0"/>
              <a:t>1/23/23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9BE41D-52AC-C54C-8E3B-C7953162F28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01367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ancient.eu/Fresco/" TargetMode="External"/><Relationship Id="rId7" Type="http://schemas.openxmlformats.org/officeDocument/2006/relationships/hyperlink" Target="https://www.ancient.eu/crete/" TargetMode="Externa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hyperlink" Target="https://www.ancient.eu/knossos/" TargetMode="External"/><Relationship Id="rId5" Type="http://schemas.openxmlformats.org/officeDocument/2006/relationships/hyperlink" Target="https://www.ancient.eu/palace/" TargetMode="External"/><Relationship Id="rId4" Type="http://schemas.openxmlformats.org/officeDocument/2006/relationships/hyperlink" Target="https://www.ancient.eu/Minoan/"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ancient.eu/Fresco/" TargetMode="External"/><Relationship Id="rId7" Type="http://schemas.openxmlformats.org/officeDocument/2006/relationships/hyperlink" Target="https://www.ancient.eu/crete/" TargetMode="Externa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hyperlink" Target="https://www.ancient.eu/knossos/" TargetMode="External"/><Relationship Id="rId5" Type="http://schemas.openxmlformats.org/officeDocument/2006/relationships/hyperlink" Target="https://www.ancient.eu/palace/" TargetMode="External"/><Relationship Id="rId4" Type="http://schemas.openxmlformats.org/officeDocument/2006/relationships/hyperlink" Target="https://www.ancient.eu/Minoan/"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ancient.eu/Fresco/" TargetMode="External"/><Relationship Id="rId7" Type="http://schemas.openxmlformats.org/officeDocument/2006/relationships/hyperlink" Target="https://www.ancient.eu/crete/" TargetMode="External"/><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hyperlink" Target="https://www.ancient.eu/knossos/" TargetMode="External"/><Relationship Id="rId5" Type="http://schemas.openxmlformats.org/officeDocument/2006/relationships/hyperlink" Target="https://www.ancient.eu/palace/" TargetMode="External"/><Relationship Id="rId4" Type="http://schemas.openxmlformats.org/officeDocument/2006/relationships/hyperlink" Target="https://www.ancient.eu/Minoa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2050" name="Picture 2" descr="Minoan civilization | History, Location, &amp; Facts | Britannica">
            <a:extLst>
              <a:ext uri="{FF2B5EF4-FFF2-40B4-BE49-F238E27FC236}">
                <a16:creationId xmlns:a16="http://schemas.microsoft.com/office/drawing/2014/main" id="{9920C608-9888-9947-CA4B-7CBFC4F91ABB}"/>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b="2174"/>
          <a:stretch/>
        </p:blipFill>
        <p:spPr bwMode="auto">
          <a:xfrm>
            <a:off x="20" y="-31175"/>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32C91A4-B280-BACD-3CB8-10ECFE24CE3D}"/>
              </a:ext>
            </a:extLst>
          </p:cNvPr>
          <p:cNvSpPr>
            <a:spLocks noGrp="1"/>
          </p:cNvSpPr>
          <p:nvPr>
            <p:ph type="ctrTitle"/>
          </p:nvPr>
        </p:nvSpPr>
        <p:spPr>
          <a:xfrm>
            <a:off x="1097280" y="758952"/>
            <a:ext cx="10058400" cy="3566160"/>
          </a:xfrm>
        </p:spPr>
        <p:txBody>
          <a:bodyPr>
            <a:normAutofit/>
          </a:bodyPr>
          <a:lstStyle/>
          <a:p>
            <a:r>
              <a:rPr lang="en-US" dirty="0">
                <a:solidFill>
                  <a:schemeClr val="tx1"/>
                </a:solidFill>
              </a:rPr>
              <a:t>Revision – Source Analysis</a:t>
            </a:r>
          </a:p>
        </p:txBody>
      </p:sp>
      <p:sp>
        <p:nvSpPr>
          <p:cNvPr id="3" name="Subtitle 2">
            <a:extLst>
              <a:ext uri="{FF2B5EF4-FFF2-40B4-BE49-F238E27FC236}">
                <a16:creationId xmlns:a16="http://schemas.microsoft.com/office/drawing/2014/main" id="{4DAB8C59-D441-C9CB-FDC4-52B6130F59E1}"/>
              </a:ext>
            </a:extLst>
          </p:cNvPr>
          <p:cNvSpPr>
            <a:spLocks noGrp="1"/>
          </p:cNvSpPr>
          <p:nvPr>
            <p:ph type="subTitle" idx="1"/>
          </p:nvPr>
        </p:nvSpPr>
        <p:spPr>
          <a:xfrm>
            <a:off x="1100051" y="4455621"/>
            <a:ext cx="10058400" cy="1143000"/>
          </a:xfrm>
        </p:spPr>
        <p:txBody>
          <a:bodyPr>
            <a:normAutofit fontScale="85000" lnSpcReduction="20000"/>
          </a:bodyPr>
          <a:lstStyle/>
          <a:p>
            <a:r>
              <a:rPr lang="en-US" u="sng" dirty="0">
                <a:solidFill>
                  <a:schemeClr val="tx1"/>
                </a:solidFill>
              </a:rPr>
              <a:t>Goal/s: </a:t>
            </a:r>
          </a:p>
          <a:p>
            <a:r>
              <a:rPr lang="en-US" i="1" dirty="0">
                <a:solidFill>
                  <a:schemeClr val="tx1"/>
                </a:solidFill>
              </a:rPr>
              <a:t>Revise</a:t>
            </a:r>
            <a:r>
              <a:rPr lang="en-US" dirty="0">
                <a:solidFill>
                  <a:schemeClr val="tx1"/>
                </a:solidFill>
              </a:rPr>
              <a:t> key </a:t>
            </a:r>
            <a:r>
              <a:rPr lang="en-US" dirty="0" err="1">
                <a:solidFill>
                  <a:schemeClr val="tx1"/>
                </a:solidFill>
              </a:rPr>
              <a:t>minoan</a:t>
            </a:r>
            <a:r>
              <a:rPr lang="en-US" dirty="0">
                <a:solidFill>
                  <a:schemeClr val="tx1"/>
                </a:solidFill>
              </a:rPr>
              <a:t> content</a:t>
            </a:r>
          </a:p>
          <a:p>
            <a:r>
              <a:rPr lang="en-US" i="1" dirty="0">
                <a:solidFill>
                  <a:schemeClr val="tx1"/>
                </a:solidFill>
              </a:rPr>
              <a:t>Identify</a:t>
            </a:r>
            <a:r>
              <a:rPr lang="en-US" dirty="0">
                <a:solidFill>
                  <a:schemeClr val="tx1"/>
                </a:solidFill>
              </a:rPr>
              <a:t> the steps for source analysis </a:t>
            </a:r>
          </a:p>
        </p:txBody>
      </p:sp>
      <p:cxnSp>
        <p:nvCxnSpPr>
          <p:cNvPr id="2055" name="Straight Connector 2054">
            <a:extLst>
              <a:ext uri="{FF2B5EF4-FFF2-40B4-BE49-F238E27FC236}">
                <a16:creationId xmlns:a16="http://schemas.microsoft.com/office/drawing/2014/main" id="{F3CC58E3-BDF9-495D-9327-85F68058BE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2057" name="Rectangle 2056">
            <a:extLst>
              <a:ext uri="{FF2B5EF4-FFF2-40B4-BE49-F238E27FC236}">
                <a16:creationId xmlns:a16="http://schemas.microsoft.com/office/drawing/2014/main" id="{DA0CA737-33FC-47E3-965A-D1C2CAA62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E3AC5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59" name="Rectangle 2058">
            <a:extLst>
              <a:ext uri="{FF2B5EF4-FFF2-40B4-BE49-F238E27FC236}">
                <a16:creationId xmlns:a16="http://schemas.microsoft.com/office/drawing/2014/main" id="{22189942-24EB-488E-8B69-EB80F7E5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7A443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ubtitle 2">
            <a:extLst>
              <a:ext uri="{FF2B5EF4-FFF2-40B4-BE49-F238E27FC236}">
                <a16:creationId xmlns:a16="http://schemas.microsoft.com/office/drawing/2014/main" id="{F61A8AB3-9E63-D616-FB92-EAC843A64C98}"/>
              </a:ext>
            </a:extLst>
          </p:cNvPr>
          <p:cNvSpPr txBox="1">
            <a:spLocks/>
          </p:cNvSpPr>
          <p:nvPr/>
        </p:nvSpPr>
        <p:spPr>
          <a:xfrm>
            <a:off x="8262851" y="6447707"/>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r"/>
            <a:r>
              <a:rPr lang="en-US" sz="1500" dirty="0" err="1">
                <a:solidFill>
                  <a:schemeClr val="tx1"/>
                </a:solidFill>
              </a:rPr>
              <a:t>Ms</a:t>
            </a:r>
            <a:r>
              <a:rPr lang="en-US" sz="1500" dirty="0">
                <a:solidFill>
                  <a:schemeClr val="tx1"/>
                </a:solidFill>
              </a:rPr>
              <a:t> Barrie</a:t>
            </a:r>
          </a:p>
        </p:txBody>
      </p:sp>
      <p:sp>
        <p:nvSpPr>
          <p:cNvPr id="5" name="Subtitle 2">
            <a:extLst>
              <a:ext uri="{FF2B5EF4-FFF2-40B4-BE49-F238E27FC236}">
                <a16:creationId xmlns:a16="http://schemas.microsoft.com/office/drawing/2014/main" id="{5F372439-CBEF-34EE-8047-9719C19FB7D1}"/>
              </a:ext>
            </a:extLst>
          </p:cNvPr>
          <p:cNvSpPr txBox="1">
            <a:spLocks/>
          </p:cNvSpPr>
          <p:nvPr/>
        </p:nvSpPr>
        <p:spPr>
          <a:xfrm>
            <a:off x="202277" y="6514493"/>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1500" dirty="0">
                <a:solidFill>
                  <a:schemeClr val="tx1"/>
                </a:solidFill>
              </a:rPr>
              <a:t>Week 4 Lesson 1</a:t>
            </a:r>
          </a:p>
        </p:txBody>
      </p:sp>
    </p:spTree>
    <p:extLst>
      <p:ext uri="{BB962C8B-B14F-4D97-AF65-F5344CB8AC3E}">
        <p14:creationId xmlns:p14="http://schemas.microsoft.com/office/powerpoint/2010/main" val="399402104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743A3-A64C-2AEB-6B1B-F334F0DA61A2}"/>
              </a:ext>
            </a:extLst>
          </p:cNvPr>
          <p:cNvSpPr>
            <a:spLocks noGrp="1"/>
          </p:cNvSpPr>
          <p:nvPr>
            <p:ph type="title"/>
          </p:nvPr>
        </p:nvSpPr>
        <p:spPr/>
        <p:txBody>
          <a:bodyPr/>
          <a:lstStyle/>
          <a:p>
            <a:pPr algn="ctr"/>
            <a:r>
              <a:rPr lang="en-US" dirty="0"/>
              <a:t>STEPS TO ANALYSING SOURCES</a:t>
            </a:r>
          </a:p>
        </p:txBody>
      </p:sp>
      <p:sp>
        <p:nvSpPr>
          <p:cNvPr id="3" name="Content Placeholder 2">
            <a:extLst>
              <a:ext uri="{FF2B5EF4-FFF2-40B4-BE49-F238E27FC236}">
                <a16:creationId xmlns:a16="http://schemas.microsoft.com/office/drawing/2014/main" id="{D761C099-8162-F6A1-61EF-B0DC588F740B}"/>
              </a:ext>
            </a:extLst>
          </p:cNvPr>
          <p:cNvSpPr>
            <a:spLocks noGrp="1"/>
          </p:cNvSpPr>
          <p:nvPr>
            <p:ph idx="1"/>
          </p:nvPr>
        </p:nvSpPr>
        <p:spPr>
          <a:xfrm>
            <a:off x="1097280" y="1845734"/>
            <a:ext cx="10382296" cy="453088"/>
          </a:xfrm>
        </p:spPr>
        <p:style>
          <a:lnRef idx="2">
            <a:schemeClr val="accent2"/>
          </a:lnRef>
          <a:fillRef idx="1">
            <a:schemeClr val="lt1"/>
          </a:fillRef>
          <a:effectRef idx="0">
            <a:schemeClr val="accent2"/>
          </a:effectRef>
          <a:fontRef idx="minor">
            <a:schemeClr val="dk1"/>
          </a:fontRef>
        </p:style>
        <p:txBody>
          <a:bodyPr/>
          <a:lstStyle/>
          <a:p>
            <a:pPr algn="ctr"/>
            <a:r>
              <a:rPr lang="en-US" b="1" u="sng" dirty="0"/>
              <a:t>STEP 5 – </a:t>
            </a:r>
            <a:r>
              <a:rPr lang="en-US" b="1" u="sng" dirty="0">
                <a:solidFill>
                  <a:srgbClr val="FF0000"/>
                </a:solidFill>
              </a:rPr>
              <a:t>CHECK AND EDIT YOUR ANSWERS</a:t>
            </a:r>
          </a:p>
        </p:txBody>
      </p:sp>
      <p:pic>
        <p:nvPicPr>
          <p:cNvPr id="4" name="Picture 3" descr="Table&#10;&#10;Description automatically generated">
            <a:extLst>
              <a:ext uri="{FF2B5EF4-FFF2-40B4-BE49-F238E27FC236}">
                <a16:creationId xmlns:a16="http://schemas.microsoft.com/office/drawing/2014/main" id="{B626790C-2DBC-FBBB-1726-76CEC15ACDF3}"/>
              </a:ext>
            </a:extLst>
          </p:cNvPr>
          <p:cNvPicPr>
            <a:picLocks noChangeAspect="1"/>
          </p:cNvPicPr>
          <p:nvPr/>
        </p:nvPicPr>
        <p:blipFill>
          <a:blip r:embed="rId2"/>
          <a:stretch>
            <a:fillRect/>
          </a:stretch>
        </p:blipFill>
        <p:spPr>
          <a:xfrm>
            <a:off x="1244083" y="2439178"/>
            <a:ext cx="3139544" cy="4240002"/>
          </a:xfrm>
          <a:prstGeom prst="rect">
            <a:avLst/>
          </a:prstGeom>
        </p:spPr>
      </p:pic>
      <p:pic>
        <p:nvPicPr>
          <p:cNvPr id="6" name="Picture 5" descr="Table&#10;&#10;Description automatically generated">
            <a:extLst>
              <a:ext uri="{FF2B5EF4-FFF2-40B4-BE49-F238E27FC236}">
                <a16:creationId xmlns:a16="http://schemas.microsoft.com/office/drawing/2014/main" id="{FCAB650A-CA39-4204-7328-F16044542086}"/>
              </a:ext>
            </a:extLst>
          </p:cNvPr>
          <p:cNvPicPr>
            <a:picLocks noChangeAspect="1"/>
          </p:cNvPicPr>
          <p:nvPr/>
        </p:nvPicPr>
        <p:blipFill>
          <a:blip r:embed="rId3"/>
          <a:stretch>
            <a:fillRect/>
          </a:stretch>
        </p:blipFill>
        <p:spPr>
          <a:xfrm>
            <a:off x="4823218" y="2439178"/>
            <a:ext cx="2911743" cy="4150783"/>
          </a:xfrm>
          <a:prstGeom prst="rect">
            <a:avLst/>
          </a:prstGeom>
        </p:spPr>
      </p:pic>
      <p:pic>
        <p:nvPicPr>
          <p:cNvPr id="8" name="Picture 7" descr="Table&#10;&#10;Description automatically generated">
            <a:extLst>
              <a:ext uri="{FF2B5EF4-FFF2-40B4-BE49-F238E27FC236}">
                <a16:creationId xmlns:a16="http://schemas.microsoft.com/office/drawing/2014/main" id="{0DCD20D6-2BBD-0153-2EBE-B94DA9042F10}"/>
              </a:ext>
            </a:extLst>
          </p:cNvPr>
          <p:cNvPicPr>
            <a:picLocks noChangeAspect="1"/>
          </p:cNvPicPr>
          <p:nvPr/>
        </p:nvPicPr>
        <p:blipFill>
          <a:blip r:embed="rId4"/>
          <a:stretch>
            <a:fillRect/>
          </a:stretch>
        </p:blipFill>
        <p:spPr>
          <a:xfrm>
            <a:off x="8174553" y="2489521"/>
            <a:ext cx="3139544" cy="4368479"/>
          </a:xfrm>
          <a:prstGeom prst="rect">
            <a:avLst/>
          </a:prstGeom>
        </p:spPr>
      </p:pic>
    </p:spTree>
    <p:extLst>
      <p:ext uri="{BB962C8B-B14F-4D97-AF65-F5344CB8AC3E}">
        <p14:creationId xmlns:p14="http://schemas.microsoft.com/office/powerpoint/2010/main" val="3190285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CF06D-E873-CF29-C16C-1E5EFE481B48}"/>
              </a:ext>
            </a:extLst>
          </p:cNvPr>
          <p:cNvSpPr>
            <a:spLocks noGrp="1"/>
          </p:cNvSpPr>
          <p:nvPr>
            <p:ph type="title"/>
          </p:nvPr>
        </p:nvSpPr>
        <p:spPr/>
        <p:txBody>
          <a:bodyPr/>
          <a:lstStyle/>
          <a:p>
            <a:r>
              <a:rPr lang="en-US" dirty="0"/>
              <a:t>The best Source Analysis answers will…</a:t>
            </a:r>
          </a:p>
        </p:txBody>
      </p:sp>
      <p:sp>
        <p:nvSpPr>
          <p:cNvPr id="3" name="Content Placeholder 2">
            <a:extLst>
              <a:ext uri="{FF2B5EF4-FFF2-40B4-BE49-F238E27FC236}">
                <a16:creationId xmlns:a16="http://schemas.microsoft.com/office/drawing/2014/main" id="{3B9E1307-559B-B3CE-5E14-3D1EF40742B6}"/>
              </a:ext>
            </a:extLst>
          </p:cNvPr>
          <p:cNvSpPr>
            <a:spLocks noGrp="1"/>
          </p:cNvSpPr>
          <p:nvPr>
            <p:ph idx="1"/>
          </p:nvPr>
        </p:nvSpPr>
        <p:spPr/>
        <p:txBody>
          <a:bodyPr/>
          <a:lstStyle/>
          <a:p>
            <a:pPr>
              <a:buFont typeface="Wingdings" pitchFamily="2" charset="2"/>
              <a:buChar char="q"/>
            </a:pPr>
            <a:r>
              <a:rPr lang="en-US" dirty="0"/>
              <a:t> Use the question in their answer (e.g. “The historical context of Source 1 is…”)</a:t>
            </a:r>
          </a:p>
          <a:p>
            <a:pPr>
              <a:buFont typeface="Wingdings" pitchFamily="2" charset="2"/>
              <a:buChar char="q"/>
            </a:pPr>
            <a:r>
              <a:rPr lang="en-US" dirty="0"/>
              <a:t> Use formal language (NO I, we, you, our, things, stuff)</a:t>
            </a:r>
          </a:p>
          <a:p>
            <a:pPr>
              <a:buFont typeface="Wingdings" pitchFamily="2" charset="2"/>
              <a:buChar char="q"/>
            </a:pPr>
            <a:r>
              <a:rPr lang="en-US" dirty="0"/>
              <a:t> Be edited for spelling, grammar, and understanding (does it actually make sense?)</a:t>
            </a:r>
          </a:p>
          <a:p>
            <a:pPr>
              <a:buFont typeface="Wingdings" pitchFamily="2" charset="2"/>
              <a:buChar char="q"/>
            </a:pPr>
            <a:r>
              <a:rPr lang="en-US" dirty="0"/>
              <a:t> Have enough for the amount of marks – 4 marks = 4 good points!</a:t>
            </a:r>
          </a:p>
        </p:txBody>
      </p:sp>
    </p:spTree>
    <p:extLst>
      <p:ext uri="{BB962C8B-B14F-4D97-AF65-F5344CB8AC3E}">
        <p14:creationId xmlns:p14="http://schemas.microsoft.com/office/powerpoint/2010/main" val="137824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CF06D-E873-CF29-C16C-1E5EFE481B48}"/>
              </a:ext>
            </a:extLst>
          </p:cNvPr>
          <p:cNvSpPr>
            <a:spLocks noGrp="1"/>
          </p:cNvSpPr>
          <p:nvPr>
            <p:ph type="title"/>
          </p:nvPr>
        </p:nvSpPr>
        <p:spPr/>
        <p:txBody>
          <a:bodyPr/>
          <a:lstStyle/>
          <a:p>
            <a:r>
              <a:rPr lang="en-US" dirty="0"/>
              <a:t>The worst Source Analysis answers will…</a:t>
            </a:r>
          </a:p>
        </p:txBody>
      </p:sp>
      <p:sp>
        <p:nvSpPr>
          <p:cNvPr id="3" name="Content Placeholder 2">
            <a:extLst>
              <a:ext uri="{FF2B5EF4-FFF2-40B4-BE49-F238E27FC236}">
                <a16:creationId xmlns:a16="http://schemas.microsoft.com/office/drawing/2014/main" id="{3B9E1307-559B-B3CE-5E14-3D1EF40742B6}"/>
              </a:ext>
            </a:extLst>
          </p:cNvPr>
          <p:cNvSpPr>
            <a:spLocks noGrp="1"/>
          </p:cNvSpPr>
          <p:nvPr>
            <p:ph idx="1"/>
          </p:nvPr>
        </p:nvSpPr>
        <p:spPr/>
        <p:txBody>
          <a:bodyPr/>
          <a:lstStyle/>
          <a:p>
            <a:pPr>
              <a:buFont typeface="Wingdings" pitchFamily="2" charset="2"/>
              <a:buChar char="q"/>
            </a:pPr>
            <a:r>
              <a:rPr lang="en-US" dirty="0"/>
              <a:t> Not be attempted (you lose marks!)</a:t>
            </a:r>
          </a:p>
          <a:p>
            <a:pPr>
              <a:buFont typeface="Wingdings" pitchFamily="2" charset="2"/>
              <a:buChar char="q"/>
            </a:pPr>
            <a:r>
              <a:rPr lang="en-US" dirty="0"/>
              <a:t> Use informal language (I think that…)</a:t>
            </a:r>
          </a:p>
          <a:p>
            <a:pPr>
              <a:buFont typeface="Wingdings" pitchFamily="2" charset="2"/>
              <a:buChar char="q"/>
            </a:pPr>
            <a:r>
              <a:rPr lang="en-US" dirty="0"/>
              <a:t> Not be edited</a:t>
            </a:r>
          </a:p>
          <a:p>
            <a:pPr>
              <a:buFont typeface="Wingdings" pitchFamily="2" charset="2"/>
              <a:buChar char="q"/>
            </a:pPr>
            <a:r>
              <a:rPr lang="en-US" dirty="0"/>
              <a:t> Not answer the question – don’t just write everything you know!</a:t>
            </a:r>
          </a:p>
        </p:txBody>
      </p:sp>
    </p:spTree>
    <p:extLst>
      <p:ext uri="{BB962C8B-B14F-4D97-AF65-F5344CB8AC3E}">
        <p14:creationId xmlns:p14="http://schemas.microsoft.com/office/powerpoint/2010/main" val="1608643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2050" name="Picture 2" descr="Minoan civilization | History, Location, &amp; Facts | Britannica">
            <a:extLst>
              <a:ext uri="{FF2B5EF4-FFF2-40B4-BE49-F238E27FC236}">
                <a16:creationId xmlns:a16="http://schemas.microsoft.com/office/drawing/2014/main" id="{9920C608-9888-9947-CA4B-7CBFC4F91ABB}"/>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b="2174"/>
          <a:stretch/>
        </p:blipFill>
        <p:spPr bwMode="auto">
          <a:xfrm>
            <a:off x="20" y="-31175"/>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32C91A4-B280-BACD-3CB8-10ECFE24CE3D}"/>
              </a:ext>
            </a:extLst>
          </p:cNvPr>
          <p:cNvSpPr>
            <a:spLocks noGrp="1"/>
          </p:cNvSpPr>
          <p:nvPr>
            <p:ph type="ctrTitle"/>
          </p:nvPr>
        </p:nvSpPr>
        <p:spPr>
          <a:xfrm>
            <a:off x="1097280" y="758952"/>
            <a:ext cx="10058400" cy="3566160"/>
          </a:xfrm>
        </p:spPr>
        <p:txBody>
          <a:bodyPr>
            <a:normAutofit/>
          </a:bodyPr>
          <a:lstStyle/>
          <a:p>
            <a:r>
              <a:rPr lang="en-US" dirty="0">
                <a:solidFill>
                  <a:schemeClr val="tx1"/>
                </a:solidFill>
              </a:rPr>
              <a:t>Revision – Source Analysis</a:t>
            </a:r>
          </a:p>
        </p:txBody>
      </p:sp>
      <p:sp>
        <p:nvSpPr>
          <p:cNvPr id="3" name="Subtitle 2">
            <a:extLst>
              <a:ext uri="{FF2B5EF4-FFF2-40B4-BE49-F238E27FC236}">
                <a16:creationId xmlns:a16="http://schemas.microsoft.com/office/drawing/2014/main" id="{4DAB8C59-D441-C9CB-FDC4-52B6130F59E1}"/>
              </a:ext>
            </a:extLst>
          </p:cNvPr>
          <p:cNvSpPr>
            <a:spLocks noGrp="1"/>
          </p:cNvSpPr>
          <p:nvPr>
            <p:ph type="subTitle" idx="1"/>
          </p:nvPr>
        </p:nvSpPr>
        <p:spPr>
          <a:xfrm>
            <a:off x="1100051" y="4455621"/>
            <a:ext cx="10058400" cy="1143000"/>
          </a:xfrm>
        </p:spPr>
        <p:txBody>
          <a:bodyPr>
            <a:normAutofit fontScale="85000" lnSpcReduction="20000"/>
          </a:bodyPr>
          <a:lstStyle/>
          <a:p>
            <a:r>
              <a:rPr lang="en-US" u="sng" dirty="0">
                <a:solidFill>
                  <a:schemeClr val="tx1"/>
                </a:solidFill>
              </a:rPr>
              <a:t>Goal/s: </a:t>
            </a:r>
          </a:p>
          <a:p>
            <a:r>
              <a:rPr lang="en-US" i="1" dirty="0">
                <a:solidFill>
                  <a:schemeClr val="tx1"/>
                </a:solidFill>
              </a:rPr>
              <a:t>Revise</a:t>
            </a:r>
            <a:r>
              <a:rPr lang="en-US" dirty="0">
                <a:solidFill>
                  <a:schemeClr val="tx1"/>
                </a:solidFill>
              </a:rPr>
              <a:t> key questions </a:t>
            </a:r>
          </a:p>
          <a:p>
            <a:r>
              <a:rPr lang="en-US" i="1" dirty="0">
                <a:solidFill>
                  <a:schemeClr val="tx1"/>
                </a:solidFill>
              </a:rPr>
              <a:t>practice</a:t>
            </a:r>
            <a:r>
              <a:rPr lang="en-US" dirty="0">
                <a:solidFill>
                  <a:schemeClr val="tx1"/>
                </a:solidFill>
              </a:rPr>
              <a:t> source analysis skills</a:t>
            </a:r>
          </a:p>
        </p:txBody>
      </p:sp>
      <p:cxnSp>
        <p:nvCxnSpPr>
          <p:cNvPr id="2055" name="Straight Connector 2054">
            <a:extLst>
              <a:ext uri="{FF2B5EF4-FFF2-40B4-BE49-F238E27FC236}">
                <a16:creationId xmlns:a16="http://schemas.microsoft.com/office/drawing/2014/main" id="{F3CC58E3-BDF9-495D-9327-85F68058BE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2057" name="Rectangle 2056">
            <a:extLst>
              <a:ext uri="{FF2B5EF4-FFF2-40B4-BE49-F238E27FC236}">
                <a16:creationId xmlns:a16="http://schemas.microsoft.com/office/drawing/2014/main" id="{DA0CA737-33FC-47E3-965A-D1C2CAA62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E3AC5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59" name="Rectangle 2058">
            <a:extLst>
              <a:ext uri="{FF2B5EF4-FFF2-40B4-BE49-F238E27FC236}">
                <a16:creationId xmlns:a16="http://schemas.microsoft.com/office/drawing/2014/main" id="{22189942-24EB-488E-8B69-EB80F7E5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7A443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ubtitle 2">
            <a:extLst>
              <a:ext uri="{FF2B5EF4-FFF2-40B4-BE49-F238E27FC236}">
                <a16:creationId xmlns:a16="http://schemas.microsoft.com/office/drawing/2014/main" id="{F61A8AB3-9E63-D616-FB92-EAC843A64C98}"/>
              </a:ext>
            </a:extLst>
          </p:cNvPr>
          <p:cNvSpPr txBox="1">
            <a:spLocks/>
          </p:cNvSpPr>
          <p:nvPr/>
        </p:nvSpPr>
        <p:spPr>
          <a:xfrm>
            <a:off x="8262851" y="6447707"/>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r"/>
            <a:r>
              <a:rPr lang="en-US" sz="1500" dirty="0" err="1">
                <a:solidFill>
                  <a:schemeClr val="tx1"/>
                </a:solidFill>
              </a:rPr>
              <a:t>Ms</a:t>
            </a:r>
            <a:r>
              <a:rPr lang="en-US" sz="1500" dirty="0">
                <a:solidFill>
                  <a:schemeClr val="tx1"/>
                </a:solidFill>
              </a:rPr>
              <a:t> Barrie</a:t>
            </a:r>
          </a:p>
        </p:txBody>
      </p:sp>
      <p:sp>
        <p:nvSpPr>
          <p:cNvPr id="5" name="Subtitle 2">
            <a:extLst>
              <a:ext uri="{FF2B5EF4-FFF2-40B4-BE49-F238E27FC236}">
                <a16:creationId xmlns:a16="http://schemas.microsoft.com/office/drawing/2014/main" id="{5F372439-CBEF-34EE-8047-9719C19FB7D1}"/>
              </a:ext>
            </a:extLst>
          </p:cNvPr>
          <p:cNvSpPr txBox="1">
            <a:spLocks/>
          </p:cNvSpPr>
          <p:nvPr/>
        </p:nvSpPr>
        <p:spPr>
          <a:xfrm>
            <a:off x="202277" y="6514493"/>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1500" dirty="0">
                <a:solidFill>
                  <a:schemeClr val="tx1"/>
                </a:solidFill>
              </a:rPr>
              <a:t>Week 4 Lesson 2</a:t>
            </a:r>
          </a:p>
        </p:txBody>
      </p:sp>
    </p:spTree>
    <p:extLst>
      <p:ext uri="{BB962C8B-B14F-4D97-AF65-F5344CB8AC3E}">
        <p14:creationId xmlns:p14="http://schemas.microsoft.com/office/powerpoint/2010/main" val="1126747981"/>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4D8C0-7683-239C-B91A-0830C9068E50}"/>
              </a:ext>
            </a:extLst>
          </p:cNvPr>
          <p:cNvSpPr>
            <a:spLocks noGrp="1"/>
          </p:cNvSpPr>
          <p:nvPr>
            <p:ph type="title"/>
          </p:nvPr>
        </p:nvSpPr>
        <p:spPr>
          <a:xfrm>
            <a:off x="1097280" y="394977"/>
            <a:ext cx="10058400" cy="1450757"/>
          </a:xfrm>
        </p:spPr>
        <p:txBody>
          <a:bodyPr/>
          <a:lstStyle/>
          <a:p>
            <a:r>
              <a:rPr lang="en-US" dirty="0"/>
              <a:t>This week:</a:t>
            </a:r>
          </a:p>
        </p:txBody>
      </p:sp>
      <p:graphicFrame>
        <p:nvGraphicFramePr>
          <p:cNvPr id="5" name="Content Placeholder 2">
            <a:extLst>
              <a:ext uri="{FF2B5EF4-FFF2-40B4-BE49-F238E27FC236}">
                <a16:creationId xmlns:a16="http://schemas.microsoft.com/office/drawing/2014/main" id="{4D27C192-2537-41D0-3D2B-409BED1C98AE}"/>
              </a:ext>
            </a:extLst>
          </p:cNvPr>
          <p:cNvGraphicFramePr>
            <a:graphicFrameLocks noGrp="1"/>
          </p:cNvGraphicFramePr>
          <p:nvPr>
            <p:ph idx="1"/>
            <p:extLst>
              <p:ext uri="{D42A27DB-BD31-4B8C-83A1-F6EECF244321}">
                <p14:modId xmlns:p14="http://schemas.microsoft.com/office/powerpoint/2010/main" val="827214755"/>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706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A6BC30-BEB0-657D-0995-77D18613D4CF}"/>
              </a:ext>
            </a:extLst>
          </p:cNvPr>
          <p:cNvSpPr>
            <a:spLocks noGrp="1"/>
          </p:cNvSpPr>
          <p:nvPr>
            <p:ph type="title"/>
          </p:nvPr>
        </p:nvSpPr>
        <p:spPr>
          <a:xfrm>
            <a:off x="5181601" y="634946"/>
            <a:ext cx="6368142" cy="1450757"/>
          </a:xfrm>
        </p:spPr>
        <p:txBody>
          <a:bodyPr>
            <a:normAutofit/>
          </a:bodyPr>
          <a:lstStyle/>
          <a:p>
            <a:r>
              <a:rPr lang="en-US" sz="5400"/>
              <a:t>ACTIVITY - Worksheet</a:t>
            </a:r>
          </a:p>
        </p:txBody>
      </p:sp>
      <p:pic>
        <p:nvPicPr>
          <p:cNvPr id="17" name="Picture 4" descr="Question mark on green pastel background">
            <a:extLst>
              <a:ext uri="{FF2B5EF4-FFF2-40B4-BE49-F238E27FC236}">
                <a16:creationId xmlns:a16="http://schemas.microsoft.com/office/drawing/2014/main" id="{8D33A87F-D7B8-0A6E-091E-AF08B24AE1F8}"/>
              </a:ext>
            </a:extLst>
          </p:cNvPr>
          <p:cNvPicPr>
            <a:picLocks noChangeAspect="1"/>
          </p:cNvPicPr>
          <p:nvPr/>
        </p:nvPicPr>
        <p:blipFill rotWithShape="1">
          <a:blip r:embed="rId2"/>
          <a:srcRect l="44592" r="4597" b="-2"/>
          <a:stretch/>
        </p:blipFill>
        <p:spPr>
          <a:xfrm>
            <a:off x="20" y="-12128"/>
            <a:ext cx="4654276" cy="6870127"/>
          </a:xfrm>
          <a:prstGeom prst="rect">
            <a:avLst/>
          </a:prstGeom>
        </p:spPr>
      </p:pic>
      <p:cxnSp>
        <p:nvCxnSpPr>
          <p:cNvPr id="18"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B039C98-9835-9A35-0B4A-5447288E7DA8}"/>
              </a:ext>
            </a:extLst>
          </p:cNvPr>
          <p:cNvSpPr>
            <a:spLocks noGrp="1"/>
          </p:cNvSpPr>
          <p:nvPr>
            <p:ph idx="1"/>
          </p:nvPr>
        </p:nvSpPr>
        <p:spPr>
          <a:xfrm>
            <a:off x="5181601" y="2198914"/>
            <a:ext cx="6368142" cy="3670180"/>
          </a:xfrm>
        </p:spPr>
        <p:txBody>
          <a:bodyPr>
            <a:normAutofit/>
          </a:bodyPr>
          <a:lstStyle/>
          <a:p>
            <a:pPr algn="ctr"/>
            <a:r>
              <a:rPr lang="en-US" sz="2800" dirty="0"/>
              <a:t>We will </a:t>
            </a:r>
            <a:r>
              <a:rPr lang="en-US" sz="2800" dirty="0" err="1"/>
              <a:t>analyse</a:t>
            </a:r>
            <a:r>
              <a:rPr lang="en-US" sz="2800" dirty="0"/>
              <a:t> each question in your upcoming Source Analysis test.</a:t>
            </a:r>
            <a:br>
              <a:rPr lang="en-US" sz="2800" dirty="0"/>
            </a:br>
            <a:endParaRPr lang="en-US" sz="2800" dirty="0"/>
          </a:p>
          <a:p>
            <a:pPr algn="ctr"/>
            <a:r>
              <a:rPr lang="en-US" sz="2800" dirty="0"/>
              <a:t>I will teach you </a:t>
            </a:r>
            <a:r>
              <a:rPr lang="en-US" sz="2800" b="1" i="1" u="sng" dirty="0"/>
              <a:t>HOW</a:t>
            </a:r>
            <a:r>
              <a:rPr lang="en-US" sz="2800" dirty="0"/>
              <a:t> to </a:t>
            </a:r>
            <a:br>
              <a:rPr lang="en-US" sz="2800" dirty="0"/>
            </a:br>
            <a:r>
              <a:rPr lang="en-US" sz="2800" dirty="0"/>
              <a:t>answer each question, </a:t>
            </a:r>
            <a:br>
              <a:rPr lang="en-US" sz="2800" dirty="0"/>
            </a:br>
            <a:r>
              <a:rPr lang="en-US" sz="2800" dirty="0"/>
              <a:t>how many </a:t>
            </a:r>
            <a:r>
              <a:rPr lang="en-US" sz="2800" b="1" i="1" u="sng" dirty="0"/>
              <a:t>MARKS</a:t>
            </a:r>
            <a:r>
              <a:rPr lang="en-US" sz="2800" dirty="0"/>
              <a:t> there are for each, </a:t>
            </a:r>
            <a:br>
              <a:rPr lang="en-US" sz="2800" dirty="0"/>
            </a:br>
            <a:r>
              <a:rPr lang="en-US" sz="2800" dirty="0"/>
              <a:t>and give you a </a:t>
            </a:r>
            <a:r>
              <a:rPr lang="en-US" sz="2800" b="1" i="1" u="sng" dirty="0"/>
              <a:t>GOOD sample answer </a:t>
            </a:r>
            <a:br>
              <a:rPr lang="en-US" sz="2800" b="1" i="1" u="sng" dirty="0"/>
            </a:br>
            <a:r>
              <a:rPr lang="en-US" sz="2800" dirty="0"/>
              <a:t>(for a practice source). </a:t>
            </a:r>
          </a:p>
        </p:txBody>
      </p:sp>
    </p:spTree>
    <p:extLst>
      <p:ext uri="{BB962C8B-B14F-4D97-AF65-F5344CB8AC3E}">
        <p14:creationId xmlns:p14="http://schemas.microsoft.com/office/powerpoint/2010/main" val="3563016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0E566-7BDA-945A-969A-0708973C6E6E}"/>
              </a:ext>
            </a:extLst>
          </p:cNvPr>
          <p:cNvSpPr>
            <a:spLocks noGrp="1"/>
          </p:cNvSpPr>
          <p:nvPr>
            <p:ph type="title"/>
          </p:nvPr>
        </p:nvSpPr>
        <p:spPr/>
        <p:txBody>
          <a:bodyPr/>
          <a:lstStyle/>
          <a:p>
            <a:r>
              <a:rPr lang="en-US" dirty="0"/>
              <a:t>Question 1</a:t>
            </a:r>
          </a:p>
        </p:txBody>
      </p:sp>
      <p:sp>
        <p:nvSpPr>
          <p:cNvPr id="3" name="Content Placeholder 2">
            <a:extLst>
              <a:ext uri="{FF2B5EF4-FFF2-40B4-BE49-F238E27FC236}">
                <a16:creationId xmlns:a16="http://schemas.microsoft.com/office/drawing/2014/main" id="{F415D797-87E7-0B7D-CBD0-7B5AF3A64E4E}"/>
              </a:ext>
            </a:extLst>
          </p:cNvPr>
          <p:cNvSpPr>
            <a:spLocks noGrp="1"/>
          </p:cNvSpPr>
          <p:nvPr>
            <p:ph idx="1"/>
          </p:nvPr>
        </p:nvSpPr>
        <p:spPr>
          <a:xfrm>
            <a:off x="1097280" y="1845734"/>
            <a:ext cx="4422171" cy="4023360"/>
          </a:xfrm>
        </p:spPr>
        <p:txBody>
          <a:bodyPr>
            <a:normAutofit/>
          </a:bodyPr>
          <a:lstStyle/>
          <a:p>
            <a:pPr marL="342900" lvl="0" indent="-342900">
              <a:lnSpc>
                <a:spcPct val="120000"/>
              </a:lnSpc>
              <a:spcAft>
                <a:spcPts val="600"/>
              </a:spcAft>
              <a:buClr>
                <a:srgbClr val="595959"/>
              </a:buClr>
              <a:buFont typeface="+mj-lt"/>
              <a:buAutoNum type="arabicPeriod"/>
              <a:tabLst>
                <a:tab pos="12700" algn="l"/>
              </a:tabLst>
            </a:pPr>
            <a:r>
              <a:rPr lang="en-GB" sz="10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Tick</a:t>
            </a:r>
            <a:r>
              <a:rPr lang="en-GB"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GB" sz="10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one (1)</a:t>
            </a:r>
            <a:r>
              <a:rPr lang="en-GB"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of the following in (a) and (b) to best describe </a:t>
            </a:r>
            <a:r>
              <a:rPr lang="en-GB" sz="1000" b="1" u="sng"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Source 1</a:t>
            </a:r>
            <a:r>
              <a:rPr lang="en-GB" sz="10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GB"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br>
              <a:rPr lang="en-GB"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GB"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GB" sz="10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(2 marks)</a:t>
            </a:r>
            <a:br>
              <a:rPr lang="en-GB" sz="10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br>
              <a:rPr lang="en-GB" sz="10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GB" sz="1000" b="1"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635508" lvl="1" indent="-342900">
              <a:lnSpc>
                <a:spcPct val="120000"/>
              </a:lnSpc>
              <a:spcAft>
                <a:spcPts val="600"/>
              </a:spcAft>
              <a:buClr>
                <a:srgbClr val="595959"/>
              </a:buClr>
              <a:buFont typeface="+mj-lt"/>
              <a:buAutoNum type="alphaLcPeriod"/>
              <a:tabLst>
                <a:tab pos="12700" algn="l"/>
              </a:tabLst>
            </a:pPr>
            <a:r>
              <a:rPr lang="en-GB"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ancient source	                   ☐</a:t>
            </a:r>
            <a:endParaRPr lang="en-AU" sz="1000" dirty="0">
              <a:latin typeface="Calibri" panose="020F0502020204030204" pitchFamily="34" charset="0"/>
              <a:ea typeface="Calibri" panose="020F0502020204030204" pitchFamily="34" charset="0"/>
              <a:cs typeface="Calibri" panose="020F0502020204030204" pitchFamily="34" charset="0"/>
            </a:endParaRPr>
          </a:p>
          <a:p>
            <a:pPr marL="635508" lvl="1" indent="-342900">
              <a:lnSpc>
                <a:spcPct val="120000"/>
              </a:lnSpc>
              <a:spcAft>
                <a:spcPts val="600"/>
              </a:spcAft>
              <a:buClr>
                <a:srgbClr val="595959"/>
              </a:buClr>
              <a:buFont typeface="+mj-lt"/>
              <a:buAutoNum type="alphaLcPeriod"/>
              <a:tabLst>
                <a:tab pos="12700" algn="l"/>
              </a:tabLst>
            </a:pPr>
            <a:r>
              <a:rPr lang="en-GB"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modern source                                 ☐                         </a:t>
            </a:r>
            <a:endParaRPr lang="en-AU" sz="1000" dirty="0">
              <a:effectLst/>
              <a:latin typeface="Calibri" panose="020F0502020204030204" pitchFamily="34" charset="0"/>
              <a:ea typeface="Calibri" panose="020F0502020204030204" pitchFamily="34" charset="0"/>
              <a:cs typeface="Calibri" panose="020F0502020204030204" pitchFamily="34" charset="0"/>
            </a:endParaRPr>
          </a:p>
          <a:p>
            <a:pPr>
              <a:lnSpc>
                <a:spcPct val="120000"/>
              </a:lnSpc>
              <a:spcAft>
                <a:spcPts val="600"/>
              </a:spcAft>
            </a:pPr>
            <a:r>
              <a:rPr lang="en-GB" sz="1000" b="1"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AND</a:t>
            </a:r>
            <a:endParaRPr lang="en-AU" sz="1000" b="1" i="1" dirty="0">
              <a:latin typeface="Calibri" panose="020F0502020204030204" pitchFamily="34" charset="0"/>
              <a:ea typeface="Calibri" panose="020F0502020204030204" pitchFamily="34" charset="0"/>
              <a:cs typeface="Calibri" panose="020F0502020204030204" pitchFamily="34" charset="0"/>
            </a:endParaRPr>
          </a:p>
          <a:p>
            <a:pPr marL="228600" indent="-228600">
              <a:lnSpc>
                <a:spcPct val="120000"/>
              </a:lnSpc>
              <a:spcAft>
                <a:spcPts val="600"/>
              </a:spcAft>
              <a:buFont typeface="+mj-lt"/>
              <a:buAutoNum type="alphaLcPeriod"/>
            </a:pPr>
            <a:r>
              <a:rPr lang="en-GB"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written source                                     ☐	                       </a:t>
            </a:r>
            <a:endParaRPr lang="en-AU" sz="1000" dirty="0">
              <a:latin typeface="Calibri" panose="020F0502020204030204" pitchFamily="34" charset="0"/>
              <a:ea typeface="Calibri" panose="020F0502020204030204" pitchFamily="34" charset="0"/>
              <a:cs typeface="Calibri" panose="020F0502020204030204" pitchFamily="34" charset="0"/>
            </a:endParaRPr>
          </a:p>
          <a:p>
            <a:pPr marL="228600" indent="-228600">
              <a:lnSpc>
                <a:spcPct val="120000"/>
              </a:lnSpc>
              <a:spcAft>
                <a:spcPts val="600"/>
              </a:spcAft>
              <a:buFont typeface="+mj-lt"/>
              <a:buAutoNum type="alphaLcPeriod"/>
            </a:pPr>
            <a:r>
              <a:rPr lang="en-GB"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archaeological source                         ☐	      </a:t>
            </a:r>
          </a:p>
          <a:p>
            <a:pPr marL="228600" indent="-228600">
              <a:lnSpc>
                <a:spcPct val="120000"/>
              </a:lnSpc>
              <a:spcAft>
                <a:spcPts val="600"/>
              </a:spcAft>
              <a:buFont typeface="+mj-lt"/>
              <a:buAutoNum type="alphaLcPeriod"/>
            </a:pPr>
            <a:r>
              <a:rPr lang="en-GB"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map/diagram	         ☐                       </a:t>
            </a:r>
            <a:endParaRPr lang="en-AU" sz="1000" dirty="0">
              <a:latin typeface="Calibri" panose="020F0502020204030204" pitchFamily="34" charset="0"/>
              <a:ea typeface="Calibri" panose="020F0502020204030204" pitchFamily="34" charset="0"/>
              <a:cs typeface="Calibri" panose="020F0502020204030204" pitchFamily="34" charset="0"/>
            </a:endParaRPr>
          </a:p>
          <a:p>
            <a:pPr marL="228600" indent="-228600">
              <a:lnSpc>
                <a:spcPct val="120000"/>
              </a:lnSpc>
              <a:spcAft>
                <a:spcPts val="600"/>
              </a:spcAft>
              <a:buFont typeface="+mj-lt"/>
              <a:buAutoNum type="alphaLcPeriod"/>
            </a:pPr>
            <a:r>
              <a:rPr lang="en-GB"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reconstruction	         ☐</a:t>
            </a:r>
            <a:endParaRPr lang="en-AU" sz="1000" dirty="0">
              <a:effectLst/>
              <a:latin typeface="Calibri" panose="020F0502020204030204" pitchFamily="34" charset="0"/>
              <a:ea typeface="Calibri" panose="020F0502020204030204" pitchFamily="34" charset="0"/>
              <a:cs typeface="Calibri" panose="020F0502020204030204" pitchFamily="34" charset="0"/>
            </a:endParaRPr>
          </a:p>
          <a:p>
            <a:endParaRPr lang="en-US" sz="1000" dirty="0">
              <a:latin typeface="Calibri" panose="020F0502020204030204" pitchFamily="34" charset="0"/>
              <a:cs typeface="Calibri" panose="020F0502020204030204" pitchFamily="34" charset="0"/>
            </a:endParaRPr>
          </a:p>
        </p:txBody>
      </p:sp>
      <p:graphicFrame>
        <p:nvGraphicFramePr>
          <p:cNvPr id="6" name="Table 5">
            <a:extLst>
              <a:ext uri="{FF2B5EF4-FFF2-40B4-BE49-F238E27FC236}">
                <a16:creationId xmlns:a16="http://schemas.microsoft.com/office/drawing/2014/main" id="{BF151540-A8CB-1A89-9744-0F8A8BDD8545}"/>
              </a:ext>
            </a:extLst>
          </p:cNvPr>
          <p:cNvGraphicFramePr>
            <a:graphicFrameLocks noGrp="1"/>
          </p:cNvGraphicFramePr>
          <p:nvPr>
            <p:extLst>
              <p:ext uri="{D42A27DB-BD31-4B8C-83A1-F6EECF244321}">
                <p14:modId xmlns:p14="http://schemas.microsoft.com/office/powerpoint/2010/main" val="1024092656"/>
              </p:ext>
            </p:extLst>
          </p:nvPr>
        </p:nvGraphicFramePr>
        <p:xfrm>
          <a:off x="5217271" y="4247836"/>
          <a:ext cx="6400800" cy="1129032"/>
        </p:xfrm>
        <a:graphic>
          <a:graphicData uri="http://schemas.openxmlformats.org/drawingml/2006/table">
            <a:tbl>
              <a:tblPr>
                <a:tableStyleId>{5C22544A-7EE6-4342-B048-85BDC9FD1C3A}</a:tableStyleId>
              </a:tblPr>
              <a:tblGrid>
                <a:gridCol w="5384800">
                  <a:extLst>
                    <a:ext uri="{9D8B030D-6E8A-4147-A177-3AD203B41FA5}">
                      <a16:colId xmlns:a16="http://schemas.microsoft.com/office/drawing/2014/main" val="3257719886"/>
                    </a:ext>
                  </a:extLst>
                </a:gridCol>
                <a:gridCol w="1016000">
                  <a:extLst>
                    <a:ext uri="{9D8B030D-6E8A-4147-A177-3AD203B41FA5}">
                      <a16:colId xmlns:a16="http://schemas.microsoft.com/office/drawing/2014/main" val="2851316918"/>
                    </a:ext>
                  </a:extLst>
                </a:gridCol>
              </a:tblGrid>
              <a:tr h="0">
                <a:tc>
                  <a:txBody>
                    <a:bodyPr/>
                    <a:lstStyle/>
                    <a:p>
                      <a:pPr algn="ctr">
                        <a:lnSpc>
                          <a:spcPct val="115000"/>
                        </a:lnSpc>
                        <a:spcAft>
                          <a:spcPts val="1000"/>
                        </a:spcAft>
                      </a:pPr>
                      <a:r>
                        <a:rPr lang="en-GB" sz="1200" dirty="0">
                          <a:effectLst/>
                        </a:rPr>
                        <a:t>Description</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lnSpc>
                          <a:spcPct val="115000"/>
                        </a:lnSpc>
                        <a:spcAft>
                          <a:spcPts val="1000"/>
                        </a:spcAft>
                      </a:pPr>
                      <a:r>
                        <a:rPr lang="en-GB" sz="1200" dirty="0">
                          <a:effectLst/>
                        </a:rPr>
                        <a:t>Marks</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817389112"/>
                  </a:ext>
                </a:extLst>
              </a:tr>
              <a:tr h="0">
                <a:tc>
                  <a:txBody>
                    <a:bodyPr/>
                    <a:lstStyle/>
                    <a:p>
                      <a:pPr>
                        <a:lnSpc>
                          <a:spcPct val="115000"/>
                        </a:lnSpc>
                        <a:spcAft>
                          <a:spcPts val="1000"/>
                        </a:spcAft>
                      </a:pPr>
                      <a:r>
                        <a:rPr lang="en-GB" sz="1200">
                          <a:effectLst/>
                        </a:rPr>
                        <a:t> Correctly identifies the descriptions of Source 1</a:t>
                      </a:r>
                      <a:endParaRPr lang="en-AU" sz="1100">
                        <a:effectLst/>
                      </a:endParaRPr>
                    </a:p>
                    <a:p>
                      <a:pPr>
                        <a:lnSpc>
                          <a:spcPct val="115000"/>
                        </a:lnSpc>
                        <a:spcAft>
                          <a:spcPts val="1000"/>
                        </a:spcAft>
                      </a:pPr>
                      <a:r>
                        <a:rPr lang="en-GB" sz="1200">
                          <a:effectLst/>
                        </a:rPr>
                        <a:t>(Ancient &amp; Archaeological Source)</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GB" sz="1200">
                          <a:effectLst/>
                        </a:rPr>
                        <a:t>1 - 2</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47375592"/>
                  </a:ext>
                </a:extLst>
              </a:tr>
              <a:tr h="0">
                <a:tc>
                  <a:txBody>
                    <a:bodyPr/>
                    <a:lstStyle/>
                    <a:p>
                      <a:pPr>
                        <a:lnSpc>
                          <a:spcPct val="115000"/>
                        </a:lnSpc>
                        <a:spcAft>
                          <a:spcPts val="1000"/>
                        </a:spcAft>
                      </a:pPr>
                      <a:r>
                        <a:rPr lang="en-GB" sz="1200">
                          <a:effectLst/>
                        </a:rPr>
                        <a:t>No/incorrect attempt at Question 1</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GB" sz="1200">
                          <a:effectLst/>
                        </a:rPr>
                        <a:t>0</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5556639"/>
                  </a:ext>
                </a:extLst>
              </a:tr>
              <a:tr h="0">
                <a:tc>
                  <a:txBody>
                    <a:bodyPr/>
                    <a:lstStyle/>
                    <a:p>
                      <a:pPr algn="r">
                        <a:lnSpc>
                          <a:spcPct val="115000"/>
                        </a:lnSpc>
                        <a:spcAft>
                          <a:spcPts val="1000"/>
                        </a:spcAft>
                      </a:pPr>
                      <a:r>
                        <a:rPr lang="en-GB" sz="1200">
                          <a:effectLst/>
                        </a:rPr>
                        <a:t>Total:</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GB" sz="1200" dirty="0">
                          <a:effectLst/>
                        </a:rPr>
                        <a:t>2</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6987756"/>
                  </a:ext>
                </a:extLst>
              </a:tr>
            </a:tbl>
          </a:graphicData>
        </a:graphic>
      </p:graphicFrame>
    </p:spTree>
    <p:extLst>
      <p:ext uri="{BB962C8B-B14F-4D97-AF65-F5344CB8AC3E}">
        <p14:creationId xmlns:p14="http://schemas.microsoft.com/office/powerpoint/2010/main" val="12548882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0E566-7BDA-945A-969A-0708973C6E6E}"/>
              </a:ext>
            </a:extLst>
          </p:cNvPr>
          <p:cNvSpPr>
            <a:spLocks noGrp="1"/>
          </p:cNvSpPr>
          <p:nvPr>
            <p:ph type="title"/>
          </p:nvPr>
        </p:nvSpPr>
        <p:spPr/>
        <p:txBody>
          <a:bodyPr/>
          <a:lstStyle/>
          <a:p>
            <a:r>
              <a:rPr lang="en-US" dirty="0"/>
              <a:t>Question 1 – Sample Answer</a:t>
            </a:r>
          </a:p>
        </p:txBody>
      </p:sp>
      <p:sp>
        <p:nvSpPr>
          <p:cNvPr id="3" name="Content Placeholder 2">
            <a:extLst>
              <a:ext uri="{FF2B5EF4-FFF2-40B4-BE49-F238E27FC236}">
                <a16:creationId xmlns:a16="http://schemas.microsoft.com/office/drawing/2014/main" id="{F415D797-87E7-0B7D-CBD0-7B5AF3A64E4E}"/>
              </a:ext>
            </a:extLst>
          </p:cNvPr>
          <p:cNvSpPr>
            <a:spLocks noGrp="1"/>
          </p:cNvSpPr>
          <p:nvPr>
            <p:ph idx="1"/>
          </p:nvPr>
        </p:nvSpPr>
        <p:spPr>
          <a:xfrm>
            <a:off x="1097280" y="1845734"/>
            <a:ext cx="4422171" cy="4023360"/>
          </a:xfrm>
        </p:spPr>
        <p:txBody>
          <a:bodyPr>
            <a:normAutofit/>
          </a:bodyPr>
          <a:lstStyle/>
          <a:p>
            <a:pPr marL="342900" lvl="0" indent="-342900">
              <a:lnSpc>
                <a:spcPct val="120000"/>
              </a:lnSpc>
              <a:spcAft>
                <a:spcPts val="600"/>
              </a:spcAft>
              <a:buClr>
                <a:srgbClr val="595959"/>
              </a:buClr>
              <a:buFont typeface="+mj-lt"/>
              <a:buAutoNum type="arabicPeriod"/>
              <a:tabLst>
                <a:tab pos="12700" algn="l"/>
              </a:tabLst>
            </a:pPr>
            <a:r>
              <a:rPr lang="en-GB" sz="10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Tick</a:t>
            </a:r>
            <a:r>
              <a:rPr lang="en-GB"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GB" sz="10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one (1)</a:t>
            </a:r>
            <a:r>
              <a:rPr lang="en-GB"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of the following in (a) and (b) to best describe </a:t>
            </a:r>
            <a:r>
              <a:rPr lang="en-GB" sz="1000" b="1" u="sng"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Source 1</a:t>
            </a:r>
            <a:r>
              <a:rPr lang="en-GB" sz="10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r>
              <a:rPr lang="en-GB"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br>
              <a:rPr lang="en-GB"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r>
              <a:rPr lang="en-GB"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GB" sz="10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(2 marks)</a:t>
            </a:r>
            <a:br>
              <a:rPr lang="en-GB" sz="10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br>
              <a:rPr lang="en-GB" sz="10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GB" sz="1000" b="1"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635508" lvl="1" indent="-342900">
              <a:lnSpc>
                <a:spcPct val="120000"/>
              </a:lnSpc>
              <a:spcAft>
                <a:spcPts val="600"/>
              </a:spcAft>
              <a:buClr>
                <a:srgbClr val="595959"/>
              </a:buClr>
              <a:buFont typeface="+mj-lt"/>
              <a:buAutoNum type="alphaLcPeriod"/>
              <a:tabLst>
                <a:tab pos="12700" algn="l"/>
              </a:tabLst>
            </a:pPr>
            <a:r>
              <a:rPr lang="en-GB"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ancient source	                   ☐</a:t>
            </a:r>
            <a:endParaRPr lang="en-AU" sz="1000" dirty="0">
              <a:latin typeface="Calibri" panose="020F0502020204030204" pitchFamily="34" charset="0"/>
              <a:ea typeface="Calibri" panose="020F0502020204030204" pitchFamily="34" charset="0"/>
              <a:cs typeface="Calibri" panose="020F0502020204030204" pitchFamily="34" charset="0"/>
            </a:endParaRPr>
          </a:p>
          <a:p>
            <a:pPr marL="635508" lvl="1" indent="-342900">
              <a:lnSpc>
                <a:spcPct val="120000"/>
              </a:lnSpc>
              <a:spcAft>
                <a:spcPts val="600"/>
              </a:spcAft>
              <a:buClr>
                <a:srgbClr val="595959"/>
              </a:buClr>
              <a:buFont typeface="+mj-lt"/>
              <a:buAutoNum type="alphaLcPeriod"/>
              <a:tabLst>
                <a:tab pos="12700" algn="l"/>
              </a:tabLst>
            </a:pPr>
            <a:r>
              <a:rPr lang="en-GB"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modern source                                 ☐                         </a:t>
            </a:r>
            <a:endParaRPr lang="en-AU" sz="1000" dirty="0">
              <a:effectLst/>
              <a:latin typeface="Calibri" panose="020F0502020204030204" pitchFamily="34" charset="0"/>
              <a:ea typeface="Calibri" panose="020F0502020204030204" pitchFamily="34" charset="0"/>
              <a:cs typeface="Calibri" panose="020F0502020204030204" pitchFamily="34" charset="0"/>
            </a:endParaRPr>
          </a:p>
          <a:p>
            <a:pPr>
              <a:lnSpc>
                <a:spcPct val="120000"/>
              </a:lnSpc>
              <a:spcAft>
                <a:spcPts val="600"/>
              </a:spcAft>
            </a:pPr>
            <a:r>
              <a:rPr lang="en-GB" sz="1000" b="1"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AND</a:t>
            </a:r>
            <a:endParaRPr lang="en-AU" sz="1000" b="1" i="1" dirty="0">
              <a:latin typeface="Calibri" panose="020F0502020204030204" pitchFamily="34" charset="0"/>
              <a:ea typeface="Calibri" panose="020F0502020204030204" pitchFamily="34" charset="0"/>
              <a:cs typeface="Calibri" panose="020F0502020204030204" pitchFamily="34" charset="0"/>
            </a:endParaRPr>
          </a:p>
          <a:p>
            <a:pPr marL="228600" indent="-228600">
              <a:lnSpc>
                <a:spcPct val="120000"/>
              </a:lnSpc>
              <a:spcAft>
                <a:spcPts val="600"/>
              </a:spcAft>
              <a:buFont typeface="+mj-lt"/>
              <a:buAutoNum type="alphaLcPeriod"/>
            </a:pPr>
            <a:r>
              <a:rPr lang="en-GB"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written source                                     ☐	                       </a:t>
            </a:r>
            <a:endParaRPr lang="en-AU" sz="1000" dirty="0">
              <a:latin typeface="Calibri" panose="020F0502020204030204" pitchFamily="34" charset="0"/>
              <a:ea typeface="Calibri" panose="020F0502020204030204" pitchFamily="34" charset="0"/>
              <a:cs typeface="Calibri" panose="020F0502020204030204" pitchFamily="34" charset="0"/>
            </a:endParaRPr>
          </a:p>
          <a:p>
            <a:pPr marL="228600" indent="-228600">
              <a:lnSpc>
                <a:spcPct val="120000"/>
              </a:lnSpc>
              <a:spcAft>
                <a:spcPts val="600"/>
              </a:spcAft>
              <a:buFont typeface="+mj-lt"/>
              <a:buAutoNum type="alphaLcPeriod"/>
            </a:pPr>
            <a:r>
              <a:rPr lang="en-GB"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archaeological source                         ☐	      </a:t>
            </a:r>
          </a:p>
          <a:p>
            <a:pPr marL="228600" indent="-228600">
              <a:lnSpc>
                <a:spcPct val="120000"/>
              </a:lnSpc>
              <a:spcAft>
                <a:spcPts val="600"/>
              </a:spcAft>
              <a:buFont typeface="+mj-lt"/>
              <a:buAutoNum type="alphaLcPeriod"/>
            </a:pPr>
            <a:r>
              <a:rPr lang="en-GB"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map/diagram	         ☐                       </a:t>
            </a:r>
            <a:endParaRPr lang="en-AU" sz="1000" dirty="0">
              <a:latin typeface="Calibri" panose="020F0502020204030204" pitchFamily="34" charset="0"/>
              <a:ea typeface="Calibri" panose="020F0502020204030204" pitchFamily="34" charset="0"/>
              <a:cs typeface="Calibri" panose="020F0502020204030204" pitchFamily="34" charset="0"/>
            </a:endParaRPr>
          </a:p>
          <a:p>
            <a:pPr marL="228600" indent="-228600">
              <a:lnSpc>
                <a:spcPct val="120000"/>
              </a:lnSpc>
              <a:spcAft>
                <a:spcPts val="600"/>
              </a:spcAft>
              <a:buFont typeface="+mj-lt"/>
              <a:buAutoNum type="alphaLcPeriod"/>
            </a:pPr>
            <a:r>
              <a:rPr lang="en-GB" sz="10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reconstruction	         ☐</a:t>
            </a:r>
            <a:endParaRPr lang="en-AU" sz="1000" dirty="0">
              <a:effectLst/>
              <a:latin typeface="Calibri" panose="020F0502020204030204" pitchFamily="34" charset="0"/>
              <a:ea typeface="Calibri" panose="020F0502020204030204" pitchFamily="34" charset="0"/>
              <a:cs typeface="Calibri" panose="020F0502020204030204" pitchFamily="34" charset="0"/>
            </a:endParaRPr>
          </a:p>
          <a:p>
            <a:endParaRPr lang="en-US" sz="1000" dirty="0">
              <a:latin typeface="Calibri" panose="020F0502020204030204" pitchFamily="34" charset="0"/>
              <a:cs typeface="Calibri" panose="020F0502020204030204" pitchFamily="34" charset="0"/>
            </a:endParaRPr>
          </a:p>
        </p:txBody>
      </p:sp>
      <p:graphicFrame>
        <p:nvGraphicFramePr>
          <p:cNvPr id="6" name="Table 5">
            <a:extLst>
              <a:ext uri="{FF2B5EF4-FFF2-40B4-BE49-F238E27FC236}">
                <a16:creationId xmlns:a16="http://schemas.microsoft.com/office/drawing/2014/main" id="{BF151540-A8CB-1A89-9744-0F8A8BDD8545}"/>
              </a:ext>
            </a:extLst>
          </p:cNvPr>
          <p:cNvGraphicFramePr>
            <a:graphicFrameLocks noGrp="1"/>
          </p:cNvGraphicFramePr>
          <p:nvPr>
            <p:extLst>
              <p:ext uri="{D42A27DB-BD31-4B8C-83A1-F6EECF244321}">
                <p14:modId xmlns:p14="http://schemas.microsoft.com/office/powerpoint/2010/main" val="2374559680"/>
              </p:ext>
            </p:extLst>
          </p:nvPr>
        </p:nvGraphicFramePr>
        <p:xfrm>
          <a:off x="5624895" y="4864781"/>
          <a:ext cx="6400800" cy="1129032"/>
        </p:xfrm>
        <a:graphic>
          <a:graphicData uri="http://schemas.openxmlformats.org/drawingml/2006/table">
            <a:tbl>
              <a:tblPr>
                <a:tableStyleId>{5C22544A-7EE6-4342-B048-85BDC9FD1C3A}</a:tableStyleId>
              </a:tblPr>
              <a:tblGrid>
                <a:gridCol w="5384800">
                  <a:extLst>
                    <a:ext uri="{9D8B030D-6E8A-4147-A177-3AD203B41FA5}">
                      <a16:colId xmlns:a16="http://schemas.microsoft.com/office/drawing/2014/main" val="3257719886"/>
                    </a:ext>
                  </a:extLst>
                </a:gridCol>
                <a:gridCol w="1016000">
                  <a:extLst>
                    <a:ext uri="{9D8B030D-6E8A-4147-A177-3AD203B41FA5}">
                      <a16:colId xmlns:a16="http://schemas.microsoft.com/office/drawing/2014/main" val="2851316918"/>
                    </a:ext>
                  </a:extLst>
                </a:gridCol>
              </a:tblGrid>
              <a:tr h="0">
                <a:tc>
                  <a:txBody>
                    <a:bodyPr/>
                    <a:lstStyle/>
                    <a:p>
                      <a:pPr algn="ctr">
                        <a:lnSpc>
                          <a:spcPct val="115000"/>
                        </a:lnSpc>
                        <a:spcAft>
                          <a:spcPts val="1000"/>
                        </a:spcAft>
                      </a:pPr>
                      <a:r>
                        <a:rPr lang="en-GB" sz="1200" dirty="0">
                          <a:effectLst/>
                        </a:rPr>
                        <a:t>Description</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lnSpc>
                          <a:spcPct val="115000"/>
                        </a:lnSpc>
                        <a:spcAft>
                          <a:spcPts val="1000"/>
                        </a:spcAft>
                      </a:pPr>
                      <a:r>
                        <a:rPr lang="en-GB" sz="1200" dirty="0">
                          <a:effectLst/>
                        </a:rPr>
                        <a:t>Marks</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1817389112"/>
                  </a:ext>
                </a:extLst>
              </a:tr>
              <a:tr h="0">
                <a:tc>
                  <a:txBody>
                    <a:bodyPr/>
                    <a:lstStyle/>
                    <a:p>
                      <a:pPr>
                        <a:lnSpc>
                          <a:spcPct val="115000"/>
                        </a:lnSpc>
                        <a:spcAft>
                          <a:spcPts val="1000"/>
                        </a:spcAft>
                      </a:pPr>
                      <a:r>
                        <a:rPr lang="en-GB" sz="1200">
                          <a:effectLst/>
                        </a:rPr>
                        <a:t> Correctly identifies the descriptions of Source 1</a:t>
                      </a:r>
                      <a:endParaRPr lang="en-AU" sz="1100">
                        <a:effectLst/>
                      </a:endParaRPr>
                    </a:p>
                    <a:p>
                      <a:pPr>
                        <a:lnSpc>
                          <a:spcPct val="115000"/>
                        </a:lnSpc>
                        <a:spcAft>
                          <a:spcPts val="1000"/>
                        </a:spcAft>
                      </a:pPr>
                      <a:r>
                        <a:rPr lang="en-GB" sz="1200">
                          <a:effectLst/>
                        </a:rPr>
                        <a:t>(Ancient &amp; Archaeological Source)</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GB" sz="1200">
                          <a:effectLst/>
                        </a:rPr>
                        <a:t>1 - 2</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47375592"/>
                  </a:ext>
                </a:extLst>
              </a:tr>
              <a:tr h="0">
                <a:tc>
                  <a:txBody>
                    <a:bodyPr/>
                    <a:lstStyle/>
                    <a:p>
                      <a:pPr>
                        <a:lnSpc>
                          <a:spcPct val="115000"/>
                        </a:lnSpc>
                        <a:spcAft>
                          <a:spcPts val="1000"/>
                        </a:spcAft>
                      </a:pPr>
                      <a:r>
                        <a:rPr lang="en-GB" sz="1200">
                          <a:effectLst/>
                        </a:rPr>
                        <a:t>No/incorrect attempt at Question 1</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GB" sz="1200">
                          <a:effectLst/>
                        </a:rPr>
                        <a:t>0</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85556639"/>
                  </a:ext>
                </a:extLst>
              </a:tr>
              <a:tr h="0">
                <a:tc>
                  <a:txBody>
                    <a:bodyPr/>
                    <a:lstStyle/>
                    <a:p>
                      <a:pPr algn="r">
                        <a:lnSpc>
                          <a:spcPct val="115000"/>
                        </a:lnSpc>
                        <a:spcAft>
                          <a:spcPts val="1000"/>
                        </a:spcAft>
                      </a:pPr>
                      <a:r>
                        <a:rPr lang="en-GB" sz="1200" dirty="0">
                          <a:effectLst/>
                        </a:rPr>
                        <a:t>Total:</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GB" sz="1200" dirty="0">
                          <a:effectLst/>
                        </a:rPr>
                        <a:t>2</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86987756"/>
                  </a:ext>
                </a:extLst>
              </a:tr>
            </a:tbl>
          </a:graphicData>
        </a:graphic>
      </p:graphicFrame>
      <p:pic>
        <p:nvPicPr>
          <p:cNvPr id="7" name="Picture 6">
            <a:extLst>
              <a:ext uri="{FF2B5EF4-FFF2-40B4-BE49-F238E27FC236}">
                <a16:creationId xmlns:a16="http://schemas.microsoft.com/office/drawing/2014/main" id="{FD76B712-BB3A-7128-9851-4D325D4214ED}"/>
              </a:ext>
            </a:extLst>
          </p:cNvPr>
          <p:cNvPicPr>
            <a:picLocks noChangeAspect="1"/>
          </p:cNvPicPr>
          <p:nvPr/>
        </p:nvPicPr>
        <p:blipFill>
          <a:blip r:embed="rId2"/>
          <a:stretch>
            <a:fillRect/>
          </a:stretch>
        </p:blipFill>
        <p:spPr>
          <a:xfrm>
            <a:off x="6899149" y="1944987"/>
            <a:ext cx="4195571" cy="1794276"/>
          </a:xfrm>
          <a:prstGeom prst="rect">
            <a:avLst/>
          </a:prstGeom>
        </p:spPr>
      </p:pic>
      <p:sp>
        <p:nvSpPr>
          <p:cNvPr id="9" name="TextBox 8">
            <a:extLst>
              <a:ext uri="{FF2B5EF4-FFF2-40B4-BE49-F238E27FC236}">
                <a16:creationId xmlns:a16="http://schemas.microsoft.com/office/drawing/2014/main" id="{5FE0B14E-4D0E-7618-F616-FAD6C22A405F}"/>
              </a:ext>
            </a:extLst>
          </p:cNvPr>
          <p:cNvSpPr txBox="1"/>
          <p:nvPr/>
        </p:nvSpPr>
        <p:spPr>
          <a:xfrm>
            <a:off x="6126480" y="3748024"/>
            <a:ext cx="6097836" cy="369332"/>
          </a:xfrm>
          <a:prstGeom prst="rect">
            <a:avLst/>
          </a:prstGeom>
          <a:noFill/>
        </p:spPr>
        <p:txBody>
          <a:bodyPr wrap="square">
            <a:spAutoFit/>
          </a:bodyPr>
          <a:lstStyle/>
          <a:p>
            <a:pPr algn="ctr"/>
            <a:r>
              <a:rPr lang="en-AU" sz="900" dirty="0">
                <a:effectLst/>
                <a:latin typeface="Calibri" panose="020F0502020204030204" pitchFamily="34" charset="0"/>
                <a:cs typeface="Calibri" panose="020F0502020204030204" pitchFamily="34" charset="0"/>
              </a:rPr>
              <a:t>A detail of the dolphin </a:t>
            </a:r>
            <a:r>
              <a:rPr lang="en-AU" sz="900" dirty="0">
                <a:effectLst/>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fresco</a:t>
            </a:r>
            <a:br>
              <a:rPr lang="en-AU" sz="900" dirty="0">
                <a:effectLst/>
                <a:latin typeface="Calibri" panose="020F0502020204030204" pitchFamily="34" charset="0"/>
                <a:cs typeface="Calibri" panose="020F0502020204030204" pitchFamily="34" charset="0"/>
              </a:rPr>
            </a:br>
            <a:r>
              <a:rPr lang="en-AU" sz="900" dirty="0">
                <a:effectLst/>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Minoan</a:t>
            </a:r>
            <a:r>
              <a:rPr lang="en-AU" sz="900" dirty="0">
                <a:effectLst/>
                <a:latin typeface="Calibri" panose="020F0502020204030204" pitchFamily="34" charset="0"/>
                <a:cs typeface="Calibri" panose="020F0502020204030204" pitchFamily="34" charset="0"/>
              </a:rPr>
              <a:t> </a:t>
            </a:r>
            <a:r>
              <a:rPr lang="en-AU" sz="900" dirty="0">
                <a:effectLst/>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palace</a:t>
            </a:r>
            <a:r>
              <a:rPr lang="en-AU" sz="900" dirty="0">
                <a:effectLst/>
                <a:latin typeface="Calibri" panose="020F0502020204030204" pitchFamily="34" charset="0"/>
                <a:cs typeface="Calibri" panose="020F0502020204030204" pitchFamily="34" charset="0"/>
              </a:rPr>
              <a:t> of </a:t>
            </a:r>
            <a:r>
              <a:rPr lang="en-AU" sz="900" dirty="0">
                <a:effectLst/>
                <a:latin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Knossos</a:t>
            </a:r>
            <a:r>
              <a:rPr lang="en-AU" sz="900" dirty="0">
                <a:effectLst/>
                <a:latin typeface="Calibri" panose="020F0502020204030204" pitchFamily="34" charset="0"/>
                <a:cs typeface="Calibri" panose="020F0502020204030204" pitchFamily="34" charset="0"/>
              </a:rPr>
              <a:t>, </a:t>
            </a:r>
            <a:r>
              <a:rPr lang="en-AU" sz="900" dirty="0">
                <a:effectLst/>
                <a:latin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Crete</a:t>
            </a:r>
            <a:r>
              <a:rPr lang="en-AU" sz="900" dirty="0">
                <a:effectLst/>
                <a:latin typeface="Calibri" panose="020F0502020204030204" pitchFamily="34" charset="0"/>
                <a:cs typeface="Calibri" panose="020F0502020204030204" pitchFamily="34" charset="0"/>
              </a:rPr>
              <a:t>, (c. 1700-1450 BCE)</a:t>
            </a:r>
          </a:p>
        </p:txBody>
      </p:sp>
    </p:spTree>
    <p:extLst>
      <p:ext uri="{BB962C8B-B14F-4D97-AF65-F5344CB8AC3E}">
        <p14:creationId xmlns:p14="http://schemas.microsoft.com/office/powerpoint/2010/main" val="2631548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0E566-7BDA-945A-969A-0708973C6E6E}"/>
              </a:ext>
            </a:extLst>
          </p:cNvPr>
          <p:cNvSpPr>
            <a:spLocks noGrp="1"/>
          </p:cNvSpPr>
          <p:nvPr>
            <p:ph type="title"/>
          </p:nvPr>
        </p:nvSpPr>
        <p:spPr/>
        <p:txBody>
          <a:bodyPr/>
          <a:lstStyle/>
          <a:p>
            <a:r>
              <a:rPr lang="en-US" dirty="0"/>
              <a:t>Question 2</a:t>
            </a:r>
          </a:p>
        </p:txBody>
      </p:sp>
      <p:sp>
        <p:nvSpPr>
          <p:cNvPr id="3" name="Content Placeholder 2">
            <a:extLst>
              <a:ext uri="{FF2B5EF4-FFF2-40B4-BE49-F238E27FC236}">
                <a16:creationId xmlns:a16="http://schemas.microsoft.com/office/drawing/2014/main" id="{F415D797-87E7-0B7D-CBD0-7B5AF3A64E4E}"/>
              </a:ext>
            </a:extLst>
          </p:cNvPr>
          <p:cNvSpPr>
            <a:spLocks noGrp="1"/>
          </p:cNvSpPr>
          <p:nvPr>
            <p:ph idx="1"/>
          </p:nvPr>
        </p:nvSpPr>
        <p:spPr>
          <a:xfrm>
            <a:off x="1097280" y="1845734"/>
            <a:ext cx="4422171" cy="4023360"/>
          </a:xfrm>
        </p:spPr>
        <p:txBody>
          <a:bodyPr>
            <a:normAutofit/>
          </a:bodyPr>
          <a:lstStyle/>
          <a:p>
            <a:pPr marL="0" lvl="0" indent="0">
              <a:lnSpc>
                <a:spcPct val="120000"/>
              </a:lnSpc>
              <a:spcAft>
                <a:spcPts val="600"/>
              </a:spcAft>
              <a:buClr>
                <a:srgbClr val="595959"/>
              </a:buClr>
              <a:buNone/>
              <a:tabLst>
                <a:tab pos="12700" algn="l"/>
                <a:tab pos="392430" algn="l"/>
              </a:tabLst>
            </a:pPr>
            <a:r>
              <a:rPr lang="en-AU" sz="12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GB" sz="12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Identify</a:t>
            </a:r>
            <a:r>
              <a:rPr lang="en-GB"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a:t>
            </a:r>
            <a:r>
              <a:rPr lang="en-GB" sz="12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discuss</a:t>
            </a:r>
            <a:r>
              <a:rPr lang="en-GB"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a:t>
            </a:r>
            <a:r>
              <a:rPr lang="en-GB" sz="12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historical context</a:t>
            </a:r>
            <a:r>
              <a:rPr lang="en-GB"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of </a:t>
            </a:r>
            <a:r>
              <a:rPr lang="en-GB" sz="1200" b="1" u="sng"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Source 1</a:t>
            </a:r>
            <a:r>
              <a:rPr lang="en-GB"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You should consider the following where appropriate: relevant event/s, significant person/people, key idea/s depicted in the source.	                                                                                               </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r">
              <a:lnSpc>
                <a:spcPct val="120000"/>
              </a:lnSpc>
              <a:spcAft>
                <a:spcPts val="600"/>
              </a:spcAft>
              <a:tabLst>
                <a:tab pos="12700" algn="l"/>
                <a:tab pos="392430" algn="l"/>
              </a:tabLst>
            </a:pPr>
            <a:r>
              <a:rPr lang="en-GB" sz="12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(4 marks)</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A7548A5B-7F57-1160-C2FF-B44FD986A023}"/>
              </a:ext>
            </a:extLst>
          </p:cNvPr>
          <p:cNvGraphicFramePr>
            <a:graphicFrameLocks noGrp="1"/>
          </p:cNvGraphicFramePr>
          <p:nvPr>
            <p:extLst>
              <p:ext uri="{D42A27DB-BD31-4B8C-83A1-F6EECF244321}">
                <p14:modId xmlns:p14="http://schemas.microsoft.com/office/powerpoint/2010/main" val="932139649"/>
              </p:ext>
            </p:extLst>
          </p:nvPr>
        </p:nvGraphicFramePr>
        <p:xfrm>
          <a:off x="2655063" y="4126117"/>
          <a:ext cx="9536937" cy="2206371"/>
        </p:xfrm>
        <a:graphic>
          <a:graphicData uri="http://schemas.openxmlformats.org/drawingml/2006/table">
            <a:tbl>
              <a:tblPr>
                <a:tableStyleId>{5C22544A-7EE6-4342-B048-85BDC9FD1C3A}</a:tableStyleId>
              </a:tblPr>
              <a:tblGrid>
                <a:gridCol w="8560079">
                  <a:extLst>
                    <a:ext uri="{9D8B030D-6E8A-4147-A177-3AD203B41FA5}">
                      <a16:colId xmlns:a16="http://schemas.microsoft.com/office/drawing/2014/main" val="2607348372"/>
                    </a:ext>
                  </a:extLst>
                </a:gridCol>
                <a:gridCol w="976858">
                  <a:extLst>
                    <a:ext uri="{9D8B030D-6E8A-4147-A177-3AD203B41FA5}">
                      <a16:colId xmlns:a16="http://schemas.microsoft.com/office/drawing/2014/main" val="1374608065"/>
                    </a:ext>
                  </a:extLst>
                </a:gridCol>
              </a:tblGrid>
              <a:tr h="34577">
                <a:tc>
                  <a:txBody>
                    <a:bodyPr/>
                    <a:lstStyle/>
                    <a:p>
                      <a:pPr algn="ctr">
                        <a:lnSpc>
                          <a:spcPct val="115000"/>
                        </a:lnSpc>
                        <a:spcAft>
                          <a:spcPts val="1000"/>
                        </a:spcAft>
                      </a:pPr>
                      <a:r>
                        <a:rPr lang="en-GB" sz="1000" dirty="0">
                          <a:effectLst/>
                        </a:rPr>
                        <a:t>Description</a:t>
                      </a:r>
                      <a:endParaRPr lang="en-AU" sz="900" dirty="0">
                        <a:effectLst/>
                        <a:latin typeface="Calibri" panose="020F0502020204030204" pitchFamily="34" charset="0"/>
                        <a:ea typeface="Calibri" panose="020F0502020204030204" pitchFamily="34" charset="0"/>
                        <a:cs typeface="Times New Roman" panose="02020603050405020304" pitchFamily="18" charset="0"/>
                      </a:endParaRPr>
                    </a:p>
                  </a:txBody>
                  <a:tcPr marL="26443" marR="264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lnSpc>
                          <a:spcPct val="115000"/>
                        </a:lnSpc>
                        <a:spcAft>
                          <a:spcPts val="1000"/>
                        </a:spcAft>
                      </a:pPr>
                      <a:r>
                        <a:rPr lang="en-GB" sz="1000" dirty="0">
                          <a:effectLst/>
                        </a:rPr>
                        <a:t>Marks</a:t>
                      </a:r>
                      <a:endParaRPr lang="en-AU" sz="900" dirty="0">
                        <a:effectLst/>
                        <a:latin typeface="Calibri" panose="020F0502020204030204" pitchFamily="34" charset="0"/>
                        <a:ea typeface="Calibri" panose="020F0502020204030204" pitchFamily="34" charset="0"/>
                        <a:cs typeface="Times New Roman" panose="02020603050405020304" pitchFamily="18" charset="0"/>
                      </a:endParaRPr>
                    </a:p>
                  </a:txBody>
                  <a:tcPr marL="26443" marR="264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5958887"/>
                  </a:ext>
                </a:extLst>
              </a:tr>
              <a:tr h="217699">
                <a:tc>
                  <a:txBody>
                    <a:bodyPr/>
                    <a:lstStyle/>
                    <a:p>
                      <a:pPr>
                        <a:lnSpc>
                          <a:spcPct val="115000"/>
                        </a:lnSpc>
                        <a:spcAft>
                          <a:spcPts val="1000"/>
                        </a:spcAft>
                      </a:pPr>
                      <a:r>
                        <a:rPr lang="en-GB" sz="1000" dirty="0">
                          <a:effectLst/>
                        </a:rPr>
                        <a:t>Accurately identifies and discusses the historical context of Source 1, demonstrating a sound historical knowledge of the period.</a:t>
                      </a:r>
                      <a:br>
                        <a:rPr lang="en-AU" sz="900" dirty="0">
                          <a:effectLst/>
                        </a:rPr>
                      </a:br>
                      <a:r>
                        <a:rPr lang="en-GB" sz="1000" dirty="0">
                          <a:effectLst/>
                        </a:rPr>
                        <a:t>The answer includes discussion of:</a:t>
                      </a:r>
                      <a:r>
                        <a:rPr lang="en-AU" sz="900" dirty="0">
                          <a:effectLst/>
                        </a:rPr>
                        <a:t> </a:t>
                      </a:r>
                      <a:r>
                        <a:rPr lang="en-GB" sz="1000" dirty="0">
                          <a:effectLst/>
                        </a:rPr>
                        <a:t>relevant event/s and/or significant person/people and/or key idea/s</a:t>
                      </a:r>
                      <a:endParaRPr lang="en-AU" sz="900" dirty="0">
                        <a:effectLst/>
                        <a:latin typeface="Calibri" panose="020F0502020204030204" pitchFamily="34" charset="0"/>
                        <a:ea typeface="Calibri" panose="020F0502020204030204" pitchFamily="34" charset="0"/>
                        <a:cs typeface="Times New Roman" panose="02020603050405020304" pitchFamily="18" charset="0"/>
                      </a:endParaRPr>
                    </a:p>
                  </a:txBody>
                  <a:tcPr marL="26443" marR="264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GB" sz="1000" dirty="0">
                          <a:effectLst/>
                        </a:rPr>
                        <a:t>4</a:t>
                      </a:r>
                      <a:endParaRPr lang="en-AU" sz="900" dirty="0">
                        <a:effectLst/>
                        <a:latin typeface="Calibri" panose="020F0502020204030204" pitchFamily="34" charset="0"/>
                        <a:ea typeface="Calibri" panose="020F0502020204030204" pitchFamily="34" charset="0"/>
                        <a:cs typeface="Times New Roman" panose="02020603050405020304" pitchFamily="18" charset="0"/>
                      </a:endParaRPr>
                    </a:p>
                  </a:txBody>
                  <a:tcPr marL="26443" marR="264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0510447"/>
                  </a:ext>
                </a:extLst>
              </a:tr>
              <a:tr h="217699">
                <a:tc>
                  <a:txBody>
                    <a:bodyPr/>
                    <a:lstStyle/>
                    <a:p>
                      <a:pPr>
                        <a:lnSpc>
                          <a:spcPct val="115000"/>
                        </a:lnSpc>
                        <a:spcAft>
                          <a:spcPts val="1000"/>
                        </a:spcAft>
                      </a:pPr>
                      <a:r>
                        <a:rPr lang="en-GB" sz="1000" dirty="0">
                          <a:effectLst/>
                        </a:rPr>
                        <a:t>Identifies and briefly discusses the historical context of Source 1, demonstrating some historical knowledge of the period, but with omissions.</a:t>
                      </a:r>
                      <a:br>
                        <a:rPr lang="en-AU" sz="900" dirty="0">
                          <a:effectLst/>
                        </a:rPr>
                      </a:br>
                      <a:r>
                        <a:rPr lang="en-GB" sz="1000" dirty="0">
                          <a:effectLst/>
                        </a:rPr>
                        <a:t>The answer includes discussion of: relevant event/s and/or, significant person/people and/or, key idea/s</a:t>
                      </a:r>
                      <a:endParaRPr lang="en-AU" sz="900" dirty="0">
                        <a:effectLst/>
                        <a:latin typeface="Calibri" panose="020F0502020204030204" pitchFamily="34" charset="0"/>
                        <a:ea typeface="Calibri" panose="020F0502020204030204" pitchFamily="34" charset="0"/>
                        <a:cs typeface="Times New Roman" panose="02020603050405020304" pitchFamily="18" charset="0"/>
                      </a:endParaRPr>
                    </a:p>
                  </a:txBody>
                  <a:tcPr marL="26443" marR="264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GB" sz="1000">
                          <a:effectLst/>
                        </a:rPr>
                        <a:t>3</a:t>
                      </a:r>
                      <a:endParaRPr lang="en-AU" sz="900">
                        <a:effectLst/>
                        <a:latin typeface="Calibri" panose="020F0502020204030204" pitchFamily="34" charset="0"/>
                        <a:ea typeface="Calibri" panose="020F0502020204030204" pitchFamily="34" charset="0"/>
                        <a:cs typeface="Times New Roman" panose="02020603050405020304" pitchFamily="18" charset="0"/>
                      </a:endParaRPr>
                    </a:p>
                  </a:txBody>
                  <a:tcPr marL="26443" marR="264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6315997"/>
                  </a:ext>
                </a:extLst>
              </a:tr>
              <a:tr h="217699">
                <a:tc>
                  <a:txBody>
                    <a:bodyPr/>
                    <a:lstStyle/>
                    <a:p>
                      <a:pPr>
                        <a:lnSpc>
                          <a:spcPct val="115000"/>
                        </a:lnSpc>
                        <a:spcAft>
                          <a:spcPts val="1000"/>
                        </a:spcAft>
                      </a:pPr>
                      <a:r>
                        <a:rPr lang="en-GB" sz="1000" dirty="0">
                          <a:effectLst/>
                        </a:rPr>
                        <a:t>Identifies and provides a simple description the historical context of Source 1, demonstrating a limited historical knowledge of the period.</a:t>
                      </a:r>
                      <a:br>
                        <a:rPr lang="en-AU" sz="900" dirty="0">
                          <a:effectLst/>
                        </a:rPr>
                      </a:br>
                      <a:r>
                        <a:rPr lang="en-GB" sz="1000" dirty="0">
                          <a:effectLst/>
                        </a:rPr>
                        <a:t>The answer includes discussion of: relevant event/s and/or significant person/people and/or key idea/s</a:t>
                      </a:r>
                      <a:endParaRPr lang="en-AU" sz="900" dirty="0">
                        <a:effectLst/>
                        <a:latin typeface="Calibri" panose="020F0502020204030204" pitchFamily="34" charset="0"/>
                        <a:ea typeface="Calibri" panose="020F0502020204030204" pitchFamily="34" charset="0"/>
                        <a:cs typeface="Times New Roman" panose="02020603050405020304" pitchFamily="18" charset="0"/>
                      </a:endParaRPr>
                    </a:p>
                  </a:txBody>
                  <a:tcPr marL="26443" marR="264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GB" sz="1000">
                          <a:effectLst/>
                        </a:rPr>
                        <a:t>2</a:t>
                      </a:r>
                      <a:endParaRPr lang="en-AU" sz="900">
                        <a:effectLst/>
                        <a:latin typeface="Calibri" panose="020F0502020204030204" pitchFamily="34" charset="0"/>
                        <a:ea typeface="Calibri" panose="020F0502020204030204" pitchFamily="34" charset="0"/>
                        <a:cs typeface="Times New Roman" panose="02020603050405020304" pitchFamily="18" charset="0"/>
                      </a:endParaRPr>
                    </a:p>
                  </a:txBody>
                  <a:tcPr marL="26443" marR="264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538809"/>
                  </a:ext>
                </a:extLst>
              </a:tr>
              <a:tr h="480985">
                <a:tc>
                  <a:txBody>
                    <a:bodyPr/>
                    <a:lstStyle/>
                    <a:p>
                      <a:pPr>
                        <a:lnSpc>
                          <a:spcPct val="115000"/>
                        </a:lnSpc>
                        <a:spcAft>
                          <a:spcPts val="1000"/>
                        </a:spcAft>
                      </a:pPr>
                      <a:r>
                        <a:rPr lang="en-GB" sz="1000" dirty="0">
                          <a:effectLst/>
                        </a:rPr>
                        <a:t>The answer demonstrates little historical knowledge of the period, with very simple description of:</a:t>
                      </a:r>
                      <a:br>
                        <a:rPr lang="en-AU" sz="900" dirty="0">
                          <a:effectLst/>
                        </a:rPr>
                      </a:br>
                      <a:r>
                        <a:rPr lang="en-GB" sz="1000" dirty="0">
                          <a:effectLst/>
                        </a:rPr>
                        <a:t>One (or two) of the criteria mentioned above, or</a:t>
                      </a:r>
                      <a:br>
                        <a:rPr lang="en-AU" sz="900" dirty="0">
                          <a:effectLst/>
                        </a:rPr>
                      </a:br>
                      <a:r>
                        <a:rPr lang="en-GB" sz="1000" dirty="0">
                          <a:effectLst/>
                        </a:rPr>
                        <a:t>The answer is factually inaccurate, or</a:t>
                      </a:r>
                      <a:br>
                        <a:rPr lang="en-AU" sz="900" dirty="0">
                          <a:effectLst/>
                        </a:rPr>
                      </a:br>
                      <a:r>
                        <a:rPr lang="en-GB" sz="1000" dirty="0">
                          <a:effectLst/>
                        </a:rPr>
                        <a:t>The answer simply describes the source</a:t>
                      </a:r>
                      <a:endParaRPr lang="en-AU" sz="900" dirty="0">
                        <a:effectLst/>
                        <a:latin typeface="Calibri" panose="020F0502020204030204" pitchFamily="34" charset="0"/>
                        <a:ea typeface="Calibri" panose="020F0502020204030204" pitchFamily="34" charset="0"/>
                        <a:cs typeface="Times New Roman" panose="02020603050405020304" pitchFamily="18" charset="0"/>
                      </a:endParaRPr>
                    </a:p>
                  </a:txBody>
                  <a:tcPr marL="26443" marR="264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GB" sz="1000">
                          <a:effectLst/>
                        </a:rPr>
                        <a:t>1</a:t>
                      </a:r>
                      <a:endParaRPr lang="en-AU" sz="900">
                        <a:effectLst/>
                        <a:latin typeface="Calibri" panose="020F0502020204030204" pitchFamily="34" charset="0"/>
                        <a:ea typeface="Calibri" panose="020F0502020204030204" pitchFamily="34" charset="0"/>
                        <a:cs typeface="Times New Roman" panose="02020603050405020304" pitchFamily="18" charset="0"/>
                      </a:endParaRPr>
                    </a:p>
                  </a:txBody>
                  <a:tcPr marL="26443" marR="264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565898"/>
                  </a:ext>
                </a:extLst>
              </a:tr>
              <a:tr h="105559">
                <a:tc>
                  <a:txBody>
                    <a:bodyPr/>
                    <a:lstStyle/>
                    <a:p>
                      <a:pPr>
                        <a:lnSpc>
                          <a:spcPct val="115000"/>
                        </a:lnSpc>
                        <a:spcAft>
                          <a:spcPts val="1000"/>
                        </a:spcAft>
                      </a:pPr>
                      <a:r>
                        <a:rPr lang="en-GB" sz="1000">
                          <a:effectLst/>
                        </a:rPr>
                        <a:t>No/incorrect attempt at Question 2</a:t>
                      </a:r>
                      <a:endParaRPr lang="en-AU" sz="900">
                        <a:effectLst/>
                        <a:latin typeface="Calibri" panose="020F0502020204030204" pitchFamily="34" charset="0"/>
                        <a:ea typeface="Calibri" panose="020F0502020204030204" pitchFamily="34" charset="0"/>
                        <a:cs typeface="Times New Roman" panose="02020603050405020304" pitchFamily="18" charset="0"/>
                      </a:endParaRPr>
                    </a:p>
                  </a:txBody>
                  <a:tcPr marL="26443" marR="264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GB" sz="1000">
                          <a:effectLst/>
                        </a:rPr>
                        <a:t>0</a:t>
                      </a:r>
                      <a:endParaRPr lang="en-AU" sz="900">
                        <a:effectLst/>
                        <a:latin typeface="Calibri" panose="020F0502020204030204" pitchFamily="34" charset="0"/>
                        <a:ea typeface="Calibri" panose="020F0502020204030204" pitchFamily="34" charset="0"/>
                        <a:cs typeface="Times New Roman" panose="02020603050405020304" pitchFamily="18" charset="0"/>
                      </a:endParaRPr>
                    </a:p>
                  </a:txBody>
                  <a:tcPr marL="26443" marR="264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0568384"/>
                  </a:ext>
                </a:extLst>
              </a:tr>
              <a:tr h="105559">
                <a:tc>
                  <a:txBody>
                    <a:bodyPr/>
                    <a:lstStyle/>
                    <a:p>
                      <a:pPr algn="r">
                        <a:lnSpc>
                          <a:spcPct val="115000"/>
                        </a:lnSpc>
                        <a:spcAft>
                          <a:spcPts val="1000"/>
                        </a:spcAft>
                      </a:pPr>
                      <a:r>
                        <a:rPr lang="en-GB" sz="1000" dirty="0">
                          <a:effectLst/>
                        </a:rPr>
                        <a:t>Total:</a:t>
                      </a:r>
                      <a:endParaRPr lang="en-AU" sz="900" dirty="0">
                        <a:effectLst/>
                        <a:latin typeface="Calibri" panose="020F0502020204030204" pitchFamily="34" charset="0"/>
                        <a:ea typeface="Calibri" panose="020F0502020204030204" pitchFamily="34" charset="0"/>
                        <a:cs typeface="Times New Roman" panose="02020603050405020304" pitchFamily="18" charset="0"/>
                      </a:endParaRPr>
                    </a:p>
                  </a:txBody>
                  <a:tcPr marL="26443" marR="264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GB" sz="1000" dirty="0">
                          <a:effectLst/>
                        </a:rPr>
                        <a:t>4</a:t>
                      </a:r>
                      <a:endParaRPr lang="en-AU" sz="900" dirty="0">
                        <a:effectLst/>
                        <a:latin typeface="Calibri" panose="020F0502020204030204" pitchFamily="34" charset="0"/>
                        <a:ea typeface="Calibri" panose="020F0502020204030204" pitchFamily="34" charset="0"/>
                        <a:cs typeface="Times New Roman" panose="02020603050405020304" pitchFamily="18" charset="0"/>
                      </a:endParaRPr>
                    </a:p>
                  </a:txBody>
                  <a:tcPr marL="26443" marR="264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3185007"/>
                  </a:ext>
                </a:extLst>
              </a:tr>
            </a:tbl>
          </a:graphicData>
        </a:graphic>
      </p:graphicFrame>
    </p:spTree>
    <p:extLst>
      <p:ext uri="{BB962C8B-B14F-4D97-AF65-F5344CB8AC3E}">
        <p14:creationId xmlns:p14="http://schemas.microsoft.com/office/powerpoint/2010/main" val="2305213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0E566-7BDA-945A-969A-0708973C6E6E}"/>
              </a:ext>
            </a:extLst>
          </p:cNvPr>
          <p:cNvSpPr>
            <a:spLocks noGrp="1"/>
          </p:cNvSpPr>
          <p:nvPr>
            <p:ph type="title"/>
          </p:nvPr>
        </p:nvSpPr>
        <p:spPr/>
        <p:txBody>
          <a:bodyPr/>
          <a:lstStyle/>
          <a:p>
            <a:r>
              <a:rPr lang="en-US" dirty="0"/>
              <a:t>Question 2 – Sample Answer</a:t>
            </a:r>
          </a:p>
        </p:txBody>
      </p:sp>
      <p:sp>
        <p:nvSpPr>
          <p:cNvPr id="3" name="Content Placeholder 2">
            <a:extLst>
              <a:ext uri="{FF2B5EF4-FFF2-40B4-BE49-F238E27FC236}">
                <a16:creationId xmlns:a16="http://schemas.microsoft.com/office/drawing/2014/main" id="{F415D797-87E7-0B7D-CBD0-7B5AF3A64E4E}"/>
              </a:ext>
            </a:extLst>
          </p:cNvPr>
          <p:cNvSpPr>
            <a:spLocks noGrp="1"/>
          </p:cNvSpPr>
          <p:nvPr>
            <p:ph idx="1"/>
          </p:nvPr>
        </p:nvSpPr>
        <p:spPr>
          <a:xfrm>
            <a:off x="1097280" y="1845734"/>
            <a:ext cx="4422171" cy="4023360"/>
          </a:xfrm>
        </p:spPr>
        <p:txBody>
          <a:bodyPr>
            <a:normAutofit/>
          </a:bodyPr>
          <a:lstStyle/>
          <a:p>
            <a:pPr marL="0" lvl="0" indent="0">
              <a:lnSpc>
                <a:spcPct val="120000"/>
              </a:lnSpc>
              <a:spcAft>
                <a:spcPts val="600"/>
              </a:spcAft>
              <a:buClr>
                <a:srgbClr val="595959"/>
              </a:buClr>
              <a:buNone/>
              <a:tabLst>
                <a:tab pos="12700" algn="l"/>
                <a:tab pos="392430" algn="l"/>
              </a:tabLst>
            </a:pPr>
            <a:r>
              <a:rPr lang="en-AU" sz="12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GB" sz="12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Identify</a:t>
            </a:r>
            <a:r>
              <a:rPr lang="en-GB"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a:t>
            </a:r>
            <a:r>
              <a:rPr lang="en-GB" sz="12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discuss</a:t>
            </a:r>
            <a:r>
              <a:rPr lang="en-GB"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a:t>
            </a:r>
            <a:r>
              <a:rPr lang="en-GB" sz="12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historical context</a:t>
            </a:r>
            <a:r>
              <a:rPr lang="en-GB"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of </a:t>
            </a:r>
            <a:r>
              <a:rPr lang="en-GB" sz="1200" b="1" u="sng"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Source 1</a:t>
            </a:r>
            <a:r>
              <a:rPr lang="en-GB"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You should consider the following where appropriate: relevant event/s, significant person/people, key idea/s depicted in the source.	                                                                                               </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a:p>
            <a:pPr marL="228600" algn="r">
              <a:lnSpc>
                <a:spcPct val="120000"/>
              </a:lnSpc>
              <a:spcAft>
                <a:spcPts val="600"/>
              </a:spcAft>
              <a:tabLst>
                <a:tab pos="12700" algn="l"/>
                <a:tab pos="392430" algn="l"/>
              </a:tabLst>
            </a:pPr>
            <a:r>
              <a:rPr lang="en-GB" sz="12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(4 marks)</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FD76B712-BB3A-7128-9851-4D325D4214ED}"/>
              </a:ext>
            </a:extLst>
          </p:cNvPr>
          <p:cNvPicPr>
            <a:picLocks noChangeAspect="1"/>
          </p:cNvPicPr>
          <p:nvPr/>
        </p:nvPicPr>
        <p:blipFill>
          <a:blip r:embed="rId2"/>
          <a:stretch>
            <a:fillRect/>
          </a:stretch>
        </p:blipFill>
        <p:spPr>
          <a:xfrm>
            <a:off x="6899149" y="1944987"/>
            <a:ext cx="4195571" cy="1794276"/>
          </a:xfrm>
          <a:prstGeom prst="rect">
            <a:avLst/>
          </a:prstGeom>
        </p:spPr>
      </p:pic>
      <p:sp>
        <p:nvSpPr>
          <p:cNvPr id="9" name="TextBox 8">
            <a:extLst>
              <a:ext uri="{FF2B5EF4-FFF2-40B4-BE49-F238E27FC236}">
                <a16:creationId xmlns:a16="http://schemas.microsoft.com/office/drawing/2014/main" id="{5FE0B14E-4D0E-7618-F616-FAD6C22A405F}"/>
              </a:ext>
            </a:extLst>
          </p:cNvPr>
          <p:cNvSpPr txBox="1"/>
          <p:nvPr/>
        </p:nvSpPr>
        <p:spPr>
          <a:xfrm>
            <a:off x="6126480" y="3748024"/>
            <a:ext cx="6097836" cy="369332"/>
          </a:xfrm>
          <a:prstGeom prst="rect">
            <a:avLst/>
          </a:prstGeom>
          <a:noFill/>
        </p:spPr>
        <p:txBody>
          <a:bodyPr wrap="square">
            <a:spAutoFit/>
          </a:bodyPr>
          <a:lstStyle/>
          <a:p>
            <a:pPr algn="ctr"/>
            <a:r>
              <a:rPr lang="en-AU" sz="900" dirty="0">
                <a:effectLst/>
                <a:latin typeface="Calibri" panose="020F0502020204030204" pitchFamily="34" charset="0"/>
                <a:cs typeface="Calibri" panose="020F0502020204030204" pitchFamily="34" charset="0"/>
              </a:rPr>
              <a:t>A detail of the dolphin </a:t>
            </a:r>
            <a:r>
              <a:rPr lang="en-AU" sz="900" dirty="0">
                <a:effectLst/>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fresco</a:t>
            </a:r>
            <a:br>
              <a:rPr lang="en-AU" sz="900" dirty="0">
                <a:effectLst/>
                <a:latin typeface="Calibri" panose="020F0502020204030204" pitchFamily="34" charset="0"/>
                <a:cs typeface="Calibri" panose="020F0502020204030204" pitchFamily="34" charset="0"/>
              </a:rPr>
            </a:br>
            <a:r>
              <a:rPr lang="en-AU" sz="900" dirty="0">
                <a:effectLst/>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Minoan</a:t>
            </a:r>
            <a:r>
              <a:rPr lang="en-AU" sz="900" dirty="0">
                <a:effectLst/>
                <a:latin typeface="Calibri" panose="020F0502020204030204" pitchFamily="34" charset="0"/>
                <a:cs typeface="Calibri" panose="020F0502020204030204" pitchFamily="34" charset="0"/>
              </a:rPr>
              <a:t> </a:t>
            </a:r>
            <a:r>
              <a:rPr lang="en-AU" sz="900" dirty="0">
                <a:effectLst/>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palace</a:t>
            </a:r>
            <a:r>
              <a:rPr lang="en-AU" sz="900" dirty="0">
                <a:effectLst/>
                <a:latin typeface="Calibri" panose="020F0502020204030204" pitchFamily="34" charset="0"/>
                <a:cs typeface="Calibri" panose="020F0502020204030204" pitchFamily="34" charset="0"/>
              </a:rPr>
              <a:t> of </a:t>
            </a:r>
            <a:r>
              <a:rPr lang="en-AU" sz="900" dirty="0">
                <a:effectLst/>
                <a:latin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Knossos</a:t>
            </a:r>
            <a:r>
              <a:rPr lang="en-AU" sz="900" dirty="0">
                <a:effectLst/>
                <a:latin typeface="Calibri" panose="020F0502020204030204" pitchFamily="34" charset="0"/>
                <a:cs typeface="Calibri" panose="020F0502020204030204" pitchFamily="34" charset="0"/>
              </a:rPr>
              <a:t>, </a:t>
            </a:r>
            <a:r>
              <a:rPr lang="en-AU" sz="900" dirty="0">
                <a:effectLst/>
                <a:latin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Crete</a:t>
            </a:r>
            <a:r>
              <a:rPr lang="en-AU" sz="900" dirty="0">
                <a:effectLst/>
                <a:latin typeface="Calibri" panose="020F0502020204030204" pitchFamily="34" charset="0"/>
                <a:cs typeface="Calibri" panose="020F0502020204030204" pitchFamily="34" charset="0"/>
              </a:rPr>
              <a:t>, (c. 1700-1450 BCE)</a:t>
            </a:r>
          </a:p>
        </p:txBody>
      </p:sp>
      <p:graphicFrame>
        <p:nvGraphicFramePr>
          <p:cNvPr id="4" name="Table 3">
            <a:extLst>
              <a:ext uri="{FF2B5EF4-FFF2-40B4-BE49-F238E27FC236}">
                <a16:creationId xmlns:a16="http://schemas.microsoft.com/office/drawing/2014/main" id="{A7548A5B-7F57-1160-C2FF-B44FD986A023}"/>
              </a:ext>
            </a:extLst>
          </p:cNvPr>
          <p:cNvGraphicFramePr>
            <a:graphicFrameLocks noGrp="1"/>
          </p:cNvGraphicFramePr>
          <p:nvPr/>
        </p:nvGraphicFramePr>
        <p:xfrm>
          <a:off x="2655063" y="4126117"/>
          <a:ext cx="9536937" cy="2206371"/>
        </p:xfrm>
        <a:graphic>
          <a:graphicData uri="http://schemas.openxmlformats.org/drawingml/2006/table">
            <a:tbl>
              <a:tblPr>
                <a:tableStyleId>{5C22544A-7EE6-4342-B048-85BDC9FD1C3A}</a:tableStyleId>
              </a:tblPr>
              <a:tblGrid>
                <a:gridCol w="8560079">
                  <a:extLst>
                    <a:ext uri="{9D8B030D-6E8A-4147-A177-3AD203B41FA5}">
                      <a16:colId xmlns:a16="http://schemas.microsoft.com/office/drawing/2014/main" val="2607348372"/>
                    </a:ext>
                  </a:extLst>
                </a:gridCol>
                <a:gridCol w="976858">
                  <a:extLst>
                    <a:ext uri="{9D8B030D-6E8A-4147-A177-3AD203B41FA5}">
                      <a16:colId xmlns:a16="http://schemas.microsoft.com/office/drawing/2014/main" val="1374608065"/>
                    </a:ext>
                  </a:extLst>
                </a:gridCol>
              </a:tblGrid>
              <a:tr h="34577">
                <a:tc>
                  <a:txBody>
                    <a:bodyPr/>
                    <a:lstStyle/>
                    <a:p>
                      <a:pPr algn="ctr">
                        <a:lnSpc>
                          <a:spcPct val="115000"/>
                        </a:lnSpc>
                        <a:spcAft>
                          <a:spcPts val="1000"/>
                        </a:spcAft>
                      </a:pPr>
                      <a:r>
                        <a:rPr lang="en-GB" sz="1000" dirty="0">
                          <a:effectLst/>
                        </a:rPr>
                        <a:t>Description</a:t>
                      </a:r>
                      <a:endParaRPr lang="en-AU" sz="900" dirty="0">
                        <a:effectLst/>
                        <a:latin typeface="Calibri" panose="020F0502020204030204" pitchFamily="34" charset="0"/>
                        <a:ea typeface="Calibri" panose="020F0502020204030204" pitchFamily="34" charset="0"/>
                        <a:cs typeface="Times New Roman" panose="02020603050405020304" pitchFamily="18" charset="0"/>
                      </a:endParaRPr>
                    </a:p>
                  </a:txBody>
                  <a:tcPr marL="26443" marR="264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lnSpc>
                          <a:spcPct val="115000"/>
                        </a:lnSpc>
                        <a:spcAft>
                          <a:spcPts val="1000"/>
                        </a:spcAft>
                      </a:pPr>
                      <a:r>
                        <a:rPr lang="en-GB" sz="1000" dirty="0">
                          <a:effectLst/>
                        </a:rPr>
                        <a:t>Marks</a:t>
                      </a:r>
                      <a:endParaRPr lang="en-AU" sz="900" dirty="0">
                        <a:effectLst/>
                        <a:latin typeface="Calibri" panose="020F0502020204030204" pitchFamily="34" charset="0"/>
                        <a:ea typeface="Calibri" panose="020F0502020204030204" pitchFamily="34" charset="0"/>
                        <a:cs typeface="Times New Roman" panose="02020603050405020304" pitchFamily="18" charset="0"/>
                      </a:endParaRPr>
                    </a:p>
                  </a:txBody>
                  <a:tcPr marL="26443" marR="264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95958887"/>
                  </a:ext>
                </a:extLst>
              </a:tr>
              <a:tr h="217699">
                <a:tc>
                  <a:txBody>
                    <a:bodyPr/>
                    <a:lstStyle/>
                    <a:p>
                      <a:pPr>
                        <a:lnSpc>
                          <a:spcPct val="115000"/>
                        </a:lnSpc>
                        <a:spcAft>
                          <a:spcPts val="1000"/>
                        </a:spcAft>
                      </a:pPr>
                      <a:r>
                        <a:rPr lang="en-GB" sz="1000" dirty="0">
                          <a:effectLst/>
                        </a:rPr>
                        <a:t>Accurately identifies and discusses the historical context of Source 1, demonstrating a sound historical knowledge of the period.</a:t>
                      </a:r>
                      <a:br>
                        <a:rPr lang="en-AU" sz="900" dirty="0">
                          <a:effectLst/>
                        </a:rPr>
                      </a:br>
                      <a:r>
                        <a:rPr lang="en-GB" sz="1000" dirty="0">
                          <a:effectLst/>
                        </a:rPr>
                        <a:t>The answer includes discussion of:</a:t>
                      </a:r>
                      <a:r>
                        <a:rPr lang="en-AU" sz="900" dirty="0">
                          <a:effectLst/>
                        </a:rPr>
                        <a:t> </a:t>
                      </a:r>
                      <a:r>
                        <a:rPr lang="en-GB" sz="1000" dirty="0">
                          <a:effectLst/>
                        </a:rPr>
                        <a:t>relevant event/s and/or significant person/people and/or key idea/s</a:t>
                      </a:r>
                      <a:endParaRPr lang="en-AU" sz="900" dirty="0">
                        <a:effectLst/>
                        <a:latin typeface="Calibri" panose="020F0502020204030204" pitchFamily="34" charset="0"/>
                        <a:ea typeface="Calibri" panose="020F0502020204030204" pitchFamily="34" charset="0"/>
                        <a:cs typeface="Times New Roman" panose="02020603050405020304" pitchFamily="18" charset="0"/>
                      </a:endParaRPr>
                    </a:p>
                  </a:txBody>
                  <a:tcPr marL="26443" marR="264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GB" sz="1000" dirty="0">
                          <a:effectLst/>
                        </a:rPr>
                        <a:t>4</a:t>
                      </a:r>
                      <a:endParaRPr lang="en-AU" sz="900" dirty="0">
                        <a:effectLst/>
                        <a:latin typeface="Calibri" panose="020F0502020204030204" pitchFamily="34" charset="0"/>
                        <a:ea typeface="Calibri" panose="020F0502020204030204" pitchFamily="34" charset="0"/>
                        <a:cs typeface="Times New Roman" panose="02020603050405020304" pitchFamily="18" charset="0"/>
                      </a:endParaRPr>
                    </a:p>
                  </a:txBody>
                  <a:tcPr marL="26443" marR="264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0510447"/>
                  </a:ext>
                </a:extLst>
              </a:tr>
              <a:tr h="217699">
                <a:tc>
                  <a:txBody>
                    <a:bodyPr/>
                    <a:lstStyle/>
                    <a:p>
                      <a:pPr>
                        <a:lnSpc>
                          <a:spcPct val="115000"/>
                        </a:lnSpc>
                        <a:spcAft>
                          <a:spcPts val="1000"/>
                        </a:spcAft>
                      </a:pPr>
                      <a:r>
                        <a:rPr lang="en-GB" sz="1000" dirty="0">
                          <a:effectLst/>
                        </a:rPr>
                        <a:t>Identifies and briefly discusses the historical context of Source 1, demonstrating some historical knowledge of the period, but with omissions.</a:t>
                      </a:r>
                      <a:br>
                        <a:rPr lang="en-AU" sz="900" dirty="0">
                          <a:effectLst/>
                        </a:rPr>
                      </a:br>
                      <a:r>
                        <a:rPr lang="en-GB" sz="1000" dirty="0">
                          <a:effectLst/>
                        </a:rPr>
                        <a:t>The answer includes discussion of: relevant event/s and/or, significant person/people and/or, key idea/s</a:t>
                      </a:r>
                      <a:endParaRPr lang="en-AU" sz="900" dirty="0">
                        <a:effectLst/>
                        <a:latin typeface="Calibri" panose="020F0502020204030204" pitchFamily="34" charset="0"/>
                        <a:ea typeface="Calibri" panose="020F0502020204030204" pitchFamily="34" charset="0"/>
                        <a:cs typeface="Times New Roman" panose="02020603050405020304" pitchFamily="18" charset="0"/>
                      </a:endParaRPr>
                    </a:p>
                  </a:txBody>
                  <a:tcPr marL="26443" marR="264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GB" sz="1000">
                          <a:effectLst/>
                        </a:rPr>
                        <a:t>3</a:t>
                      </a:r>
                      <a:endParaRPr lang="en-AU" sz="900">
                        <a:effectLst/>
                        <a:latin typeface="Calibri" panose="020F0502020204030204" pitchFamily="34" charset="0"/>
                        <a:ea typeface="Calibri" panose="020F0502020204030204" pitchFamily="34" charset="0"/>
                        <a:cs typeface="Times New Roman" panose="02020603050405020304" pitchFamily="18" charset="0"/>
                      </a:endParaRPr>
                    </a:p>
                  </a:txBody>
                  <a:tcPr marL="26443" marR="264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56315997"/>
                  </a:ext>
                </a:extLst>
              </a:tr>
              <a:tr h="217699">
                <a:tc>
                  <a:txBody>
                    <a:bodyPr/>
                    <a:lstStyle/>
                    <a:p>
                      <a:pPr>
                        <a:lnSpc>
                          <a:spcPct val="115000"/>
                        </a:lnSpc>
                        <a:spcAft>
                          <a:spcPts val="1000"/>
                        </a:spcAft>
                      </a:pPr>
                      <a:r>
                        <a:rPr lang="en-GB" sz="1000" dirty="0">
                          <a:effectLst/>
                        </a:rPr>
                        <a:t>Identifies and provides a simple description the historical context of Source 1, demonstrating a limited historical knowledge of the period.</a:t>
                      </a:r>
                      <a:br>
                        <a:rPr lang="en-AU" sz="900" dirty="0">
                          <a:effectLst/>
                        </a:rPr>
                      </a:br>
                      <a:r>
                        <a:rPr lang="en-GB" sz="1000" dirty="0">
                          <a:effectLst/>
                        </a:rPr>
                        <a:t>The answer includes discussion of: relevant event/s and/or significant person/people and/or key idea/s</a:t>
                      </a:r>
                      <a:endParaRPr lang="en-AU" sz="900" dirty="0">
                        <a:effectLst/>
                        <a:latin typeface="Calibri" panose="020F0502020204030204" pitchFamily="34" charset="0"/>
                        <a:ea typeface="Calibri" panose="020F0502020204030204" pitchFamily="34" charset="0"/>
                        <a:cs typeface="Times New Roman" panose="02020603050405020304" pitchFamily="18" charset="0"/>
                      </a:endParaRPr>
                    </a:p>
                  </a:txBody>
                  <a:tcPr marL="26443" marR="264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GB" sz="1000">
                          <a:effectLst/>
                        </a:rPr>
                        <a:t>2</a:t>
                      </a:r>
                      <a:endParaRPr lang="en-AU" sz="900">
                        <a:effectLst/>
                        <a:latin typeface="Calibri" panose="020F0502020204030204" pitchFamily="34" charset="0"/>
                        <a:ea typeface="Calibri" panose="020F0502020204030204" pitchFamily="34" charset="0"/>
                        <a:cs typeface="Times New Roman" panose="02020603050405020304" pitchFamily="18" charset="0"/>
                      </a:endParaRPr>
                    </a:p>
                  </a:txBody>
                  <a:tcPr marL="26443" marR="264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2538809"/>
                  </a:ext>
                </a:extLst>
              </a:tr>
              <a:tr h="480985">
                <a:tc>
                  <a:txBody>
                    <a:bodyPr/>
                    <a:lstStyle/>
                    <a:p>
                      <a:pPr>
                        <a:lnSpc>
                          <a:spcPct val="115000"/>
                        </a:lnSpc>
                        <a:spcAft>
                          <a:spcPts val="1000"/>
                        </a:spcAft>
                      </a:pPr>
                      <a:r>
                        <a:rPr lang="en-GB" sz="1000" dirty="0">
                          <a:effectLst/>
                        </a:rPr>
                        <a:t>The answer demonstrates little historical knowledge of the period, with very simple description of:</a:t>
                      </a:r>
                      <a:br>
                        <a:rPr lang="en-AU" sz="900" dirty="0">
                          <a:effectLst/>
                        </a:rPr>
                      </a:br>
                      <a:r>
                        <a:rPr lang="en-GB" sz="1000" dirty="0">
                          <a:effectLst/>
                        </a:rPr>
                        <a:t>One (or two) of the criteria mentioned above, or</a:t>
                      </a:r>
                      <a:br>
                        <a:rPr lang="en-AU" sz="900" dirty="0">
                          <a:effectLst/>
                        </a:rPr>
                      </a:br>
                      <a:r>
                        <a:rPr lang="en-GB" sz="1000" dirty="0">
                          <a:effectLst/>
                        </a:rPr>
                        <a:t>The answer is factually inaccurate, or</a:t>
                      </a:r>
                      <a:br>
                        <a:rPr lang="en-AU" sz="900" dirty="0">
                          <a:effectLst/>
                        </a:rPr>
                      </a:br>
                      <a:r>
                        <a:rPr lang="en-GB" sz="1000" dirty="0">
                          <a:effectLst/>
                        </a:rPr>
                        <a:t>The answer simply describes the source</a:t>
                      </a:r>
                      <a:endParaRPr lang="en-AU" sz="900" dirty="0">
                        <a:effectLst/>
                        <a:latin typeface="Calibri" panose="020F0502020204030204" pitchFamily="34" charset="0"/>
                        <a:ea typeface="Calibri" panose="020F0502020204030204" pitchFamily="34" charset="0"/>
                        <a:cs typeface="Times New Roman" panose="02020603050405020304" pitchFamily="18" charset="0"/>
                      </a:endParaRPr>
                    </a:p>
                  </a:txBody>
                  <a:tcPr marL="26443" marR="264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GB" sz="1000">
                          <a:effectLst/>
                        </a:rPr>
                        <a:t>1</a:t>
                      </a:r>
                      <a:endParaRPr lang="en-AU" sz="900">
                        <a:effectLst/>
                        <a:latin typeface="Calibri" panose="020F0502020204030204" pitchFamily="34" charset="0"/>
                        <a:ea typeface="Calibri" panose="020F0502020204030204" pitchFamily="34" charset="0"/>
                        <a:cs typeface="Times New Roman" panose="02020603050405020304" pitchFamily="18" charset="0"/>
                      </a:endParaRPr>
                    </a:p>
                  </a:txBody>
                  <a:tcPr marL="26443" marR="264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565898"/>
                  </a:ext>
                </a:extLst>
              </a:tr>
              <a:tr h="105559">
                <a:tc>
                  <a:txBody>
                    <a:bodyPr/>
                    <a:lstStyle/>
                    <a:p>
                      <a:pPr>
                        <a:lnSpc>
                          <a:spcPct val="115000"/>
                        </a:lnSpc>
                        <a:spcAft>
                          <a:spcPts val="1000"/>
                        </a:spcAft>
                      </a:pPr>
                      <a:r>
                        <a:rPr lang="en-GB" sz="1000">
                          <a:effectLst/>
                        </a:rPr>
                        <a:t>No/incorrect attempt at Question 2</a:t>
                      </a:r>
                      <a:endParaRPr lang="en-AU" sz="900">
                        <a:effectLst/>
                        <a:latin typeface="Calibri" panose="020F0502020204030204" pitchFamily="34" charset="0"/>
                        <a:ea typeface="Calibri" panose="020F0502020204030204" pitchFamily="34" charset="0"/>
                        <a:cs typeface="Times New Roman" panose="02020603050405020304" pitchFamily="18" charset="0"/>
                      </a:endParaRPr>
                    </a:p>
                  </a:txBody>
                  <a:tcPr marL="26443" marR="264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GB" sz="1000">
                          <a:effectLst/>
                        </a:rPr>
                        <a:t>0</a:t>
                      </a:r>
                      <a:endParaRPr lang="en-AU" sz="900">
                        <a:effectLst/>
                        <a:latin typeface="Calibri" panose="020F0502020204030204" pitchFamily="34" charset="0"/>
                        <a:ea typeface="Calibri" panose="020F0502020204030204" pitchFamily="34" charset="0"/>
                        <a:cs typeface="Times New Roman" panose="02020603050405020304" pitchFamily="18" charset="0"/>
                      </a:endParaRPr>
                    </a:p>
                  </a:txBody>
                  <a:tcPr marL="26443" marR="264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0568384"/>
                  </a:ext>
                </a:extLst>
              </a:tr>
              <a:tr h="105559">
                <a:tc>
                  <a:txBody>
                    <a:bodyPr/>
                    <a:lstStyle/>
                    <a:p>
                      <a:pPr algn="r">
                        <a:lnSpc>
                          <a:spcPct val="115000"/>
                        </a:lnSpc>
                        <a:spcAft>
                          <a:spcPts val="1000"/>
                        </a:spcAft>
                      </a:pPr>
                      <a:r>
                        <a:rPr lang="en-GB" sz="1000">
                          <a:effectLst/>
                        </a:rPr>
                        <a:t>Total:</a:t>
                      </a:r>
                      <a:endParaRPr lang="en-AU" sz="900">
                        <a:effectLst/>
                        <a:latin typeface="Calibri" panose="020F0502020204030204" pitchFamily="34" charset="0"/>
                        <a:ea typeface="Calibri" panose="020F0502020204030204" pitchFamily="34" charset="0"/>
                        <a:cs typeface="Times New Roman" panose="02020603050405020304" pitchFamily="18" charset="0"/>
                      </a:endParaRPr>
                    </a:p>
                  </a:txBody>
                  <a:tcPr marL="26443" marR="26443"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GB" sz="1000" dirty="0">
                          <a:effectLst/>
                        </a:rPr>
                        <a:t>4</a:t>
                      </a:r>
                      <a:endParaRPr lang="en-AU" sz="900" dirty="0">
                        <a:effectLst/>
                        <a:latin typeface="Calibri" panose="020F0502020204030204" pitchFamily="34" charset="0"/>
                        <a:ea typeface="Calibri" panose="020F0502020204030204" pitchFamily="34" charset="0"/>
                        <a:cs typeface="Times New Roman" panose="02020603050405020304" pitchFamily="18" charset="0"/>
                      </a:endParaRPr>
                    </a:p>
                  </a:txBody>
                  <a:tcPr marL="26443" marR="26443"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3185007"/>
                  </a:ext>
                </a:extLst>
              </a:tr>
            </a:tbl>
          </a:graphicData>
        </a:graphic>
      </p:graphicFrame>
    </p:spTree>
    <p:extLst>
      <p:ext uri="{BB962C8B-B14F-4D97-AF65-F5344CB8AC3E}">
        <p14:creationId xmlns:p14="http://schemas.microsoft.com/office/powerpoint/2010/main" val="3903852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4D8C0-7683-239C-B91A-0830C9068E50}"/>
              </a:ext>
            </a:extLst>
          </p:cNvPr>
          <p:cNvSpPr>
            <a:spLocks noGrp="1"/>
          </p:cNvSpPr>
          <p:nvPr>
            <p:ph type="title"/>
          </p:nvPr>
        </p:nvSpPr>
        <p:spPr>
          <a:xfrm>
            <a:off x="1097280" y="394977"/>
            <a:ext cx="10058400" cy="1450757"/>
          </a:xfrm>
        </p:spPr>
        <p:txBody>
          <a:bodyPr/>
          <a:lstStyle/>
          <a:p>
            <a:r>
              <a:rPr lang="en-US" dirty="0"/>
              <a:t>This week:</a:t>
            </a:r>
          </a:p>
        </p:txBody>
      </p:sp>
      <p:graphicFrame>
        <p:nvGraphicFramePr>
          <p:cNvPr id="5" name="Content Placeholder 2">
            <a:extLst>
              <a:ext uri="{FF2B5EF4-FFF2-40B4-BE49-F238E27FC236}">
                <a16:creationId xmlns:a16="http://schemas.microsoft.com/office/drawing/2014/main" id="{4D27C192-2537-41D0-3D2B-409BED1C98AE}"/>
              </a:ext>
            </a:extLst>
          </p:cNvPr>
          <p:cNvGraphicFramePr>
            <a:graphicFrameLocks noGrp="1"/>
          </p:cNvGraphicFramePr>
          <p:nvPr>
            <p:ph idx="1"/>
            <p:extLst>
              <p:ext uri="{D42A27DB-BD31-4B8C-83A1-F6EECF244321}">
                <p14:modId xmlns:p14="http://schemas.microsoft.com/office/powerpoint/2010/main" val="1697123258"/>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873805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0E566-7BDA-945A-969A-0708973C6E6E}"/>
              </a:ext>
            </a:extLst>
          </p:cNvPr>
          <p:cNvSpPr>
            <a:spLocks noGrp="1"/>
          </p:cNvSpPr>
          <p:nvPr>
            <p:ph type="title"/>
          </p:nvPr>
        </p:nvSpPr>
        <p:spPr/>
        <p:txBody>
          <a:bodyPr/>
          <a:lstStyle/>
          <a:p>
            <a:r>
              <a:rPr lang="en-US" dirty="0"/>
              <a:t>Question 3</a:t>
            </a:r>
          </a:p>
        </p:txBody>
      </p:sp>
      <p:sp>
        <p:nvSpPr>
          <p:cNvPr id="3" name="Content Placeholder 2">
            <a:extLst>
              <a:ext uri="{FF2B5EF4-FFF2-40B4-BE49-F238E27FC236}">
                <a16:creationId xmlns:a16="http://schemas.microsoft.com/office/drawing/2014/main" id="{F415D797-87E7-0B7D-CBD0-7B5AF3A64E4E}"/>
              </a:ext>
            </a:extLst>
          </p:cNvPr>
          <p:cNvSpPr>
            <a:spLocks noGrp="1"/>
          </p:cNvSpPr>
          <p:nvPr>
            <p:ph idx="1"/>
          </p:nvPr>
        </p:nvSpPr>
        <p:spPr>
          <a:xfrm>
            <a:off x="1097280" y="1845734"/>
            <a:ext cx="4422171" cy="4023360"/>
          </a:xfrm>
        </p:spPr>
        <p:txBody>
          <a:bodyPr>
            <a:normAutofit/>
          </a:bodyPr>
          <a:lstStyle/>
          <a:p>
            <a:pPr marL="0" lvl="0" indent="0">
              <a:lnSpc>
                <a:spcPct val="120000"/>
              </a:lnSpc>
              <a:spcAft>
                <a:spcPts val="600"/>
              </a:spcAft>
              <a:buClr>
                <a:srgbClr val="595959"/>
              </a:buClr>
              <a:buNone/>
              <a:tabLst>
                <a:tab pos="12700" algn="l"/>
                <a:tab pos="392430" algn="l"/>
              </a:tabLst>
            </a:pPr>
            <a:r>
              <a:rPr lang="en-GB" sz="12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Identify</a:t>
            </a:r>
            <a:r>
              <a:rPr lang="en-GB"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a:t>
            </a:r>
            <a:r>
              <a:rPr lang="en-GB" sz="12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explain</a:t>
            </a:r>
            <a:r>
              <a:rPr lang="en-GB"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a:t>
            </a:r>
            <a:r>
              <a:rPr lang="en-GB" sz="12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message/s</a:t>
            </a:r>
            <a:r>
              <a:rPr lang="en-GB"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of </a:t>
            </a:r>
            <a:r>
              <a:rPr lang="en-GB" sz="1200" u="sng"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Source 2</a:t>
            </a:r>
            <a:r>
              <a:rPr lang="en-GB"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Provide evidence in your response.             </a:t>
            </a:r>
            <a:r>
              <a:rPr lang="en-GB" sz="12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(4 marks)</a:t>
            </a:r>
            <a:r>
              <a:rPr lang="en-GB"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023824D7-883E-FF53-108C-60A194E5932A}"/>
              </a:ext>
            </a:extLst>
          </p:cNvPr>
          <p:cNvGraphicFramePr>
            <a:graphicFrameLocks noGrp="1"/>
          </p:cNvGraphicFramePr>
          <p:nvPr>
            <p:extLst>
              <p:ext uri="{D42A27DB-BD31-4B8C-83A1-F6EECF244321}">
                <p14:modId xmlns:p14="http://schemas.microsoft.com/office/powerpoint/2010/main" val="470034228"/>
              </p:ext>
            </p:extLst>
          </p:nvPr>
        </p:nvGraphicFramePr>
        <p:xfrm>
          <a:off x="4986234" y="4126117"/>
          <a:ext cx="7238082" cy="2226758"/>
        </p:xfrm>
        <a:graphic>
          <a:graphicData uri="http://schemas.openxmlformats.org/drawingml/2006/table">
            <a:tbl>
              <a:tblPr>
                <a:tableStyleId>{5C22544A-7EE6-4342-B048-85BDC9FD1C3A}</a:tableStyleId>
              </a:tblPr>
              <a:tblGrid>
                <a:gridCol w="6089180">
                  <a:extLst>
                    <a:ext uri="{9D8B030D-6E8A-4147-A177-3AD203B41FA5}">
                      <a16:colId xmlns:a16="http://schemas.microsoft.com/office/drawing/2014/main" val="286060061"/>
                    </a:ext>
                  </a:extLst>
                </a:gridCol>
                <a:gridCol w="1148902">
                  <a:extLst>
                    <a:ext uri="{9D8B030D-6E8A-4147-A177-3AD203B41FA5}">
                      <a16:colId xmlns:a16="http://schemas.microsoft.com/office/drawing/2014/main" val="2472285652"/>
                    </a:ext>
                  </a:extLst>
                </a:gridCol>
              </a:tblGrid>
              <a:tr h="0">
                <a:tc>
                  <a:txBody>
                    <a:bodyPr/>
                    <a:lstStyle/>
                    <a:p>
                      <a:pPr algn="ctr">
                        <a:lnSpc>
                          <a:spcPct val="115000"/>
                        </a:lnSpc>
                        <a:spcAft>
                          <a:spcPts val="1000"/>
                        </a:spcAft>
                      </a:pPr>
                      <a:r>
                        <a:rPr lang="en-GB" sz="1200" dirty="0">
                          <a:effectLst/>
                        </a:rPr>
                        <a:t>Description</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lnSpc>
                          <a:spcPct val="115000"/>
                        </a:lnSpc>
                        <a:spcAft>
                          <a:spcPts val="1000"/>
                        </a:spcAft>
                      </a:pPr>
                      <a:r>
                        <a:rPr lang="en-GB" sz="1200" dirty="0">
                          <a:effectLst/>
                        </a:rPr>
                        <a:t>Marks</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681274154"/>
                  </a:ext>
                </a:extLst>
              </a:tr>
              <a:tr h="0">
                <a:tc>
                  <a:txBody>
                    <a:bodyPr/>
                    <a:lstStyle/>
                    <a:p>
                      <a:pPr>
                        <a:lnSpc>
                          <a:spcPct val="115000"/>
                        </a:lnSpc>
                        <a:spcAft>
                          <a:spcPts val="1000"/>
                        </a:spcAft>
                      </a:pPr>
                      <a:r>
                        <a:rPr lang="en-GB" sz="1200">
                          <a:effectLst/>
                        </a:rPr>
                        <a:t>Accurately identifies and  clearly explains the message/s of Source 2. Provides clear evidence to support the answer.</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GB" sz="1200">
                          <a:effectLst/>
                        </a:rPr>
                        <a:t>4</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8023390"/>
                  </a:ext>
                </a:extLst>
              </a:tr>
              <a:tr h="0">
                <a:tc>
                  <a:txBody>
                    <a:bodyPr/>
                    <a:lstStyle/>
                    <a:p>
                      <a:pPr>
                        <a:lnSpc>
                          <a:spcPct val="115000"/>
                        </a:lnSpc>
                        <a:spcAft>
                          <a:spcPts val="1000"/>
                        </a:spcAft>
                      </a:pPr>
                      <a:r>
                        <a:rPr lang="en-GB" sz="1200" dirty="0">
                          <a:effectLst/>
                        </a:rPr>
                        <a:t>Identifies and  briefly explains the message/s of Source 2. Provides limited evidence to support the answer.</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GB" sz="1200">
                          <a:effectLst/>
                        </a:rPr>
                        <a:t>3</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74848240"/>
                  </a:ext>
                </a:extLst>
              </a:tr>
              <a:tr h="0">
                <a:tc>
                  <a:txBody>
                    <a:bodyPr/>
                    <a:lstStyle/>
                    <a:p>
                      <a:pPr>
                        <a:lnSpc>
                          <a:spcPct val="115000"/>
                        </a:lnSpc>
                        <a:spcAft>
                          <a:spcPts val="1000"/>
                        </a:spcAft>
                      </a:pPr>
                      <a:r>
                        <a:rPr lang="en-GB" sz="1200">
                          <a:effectLst/>
                        </a:rPr>
                        <a:t>Identifies and describes a message of Source 2, with little explanation and/or evidence provided.</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GB" sz="1200">
                          <a:effectLst/>
                        </a:rPr>
                        <a:t>2</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6343513"/>
                  </a:ext>
                </a:extLst>
              </a:tr>
              <a:tr h="0">
                <a:tc>
                  <a:txBody>
                    <a:bodyPr/>
                    <a:lstStyle/>
                    <a:p>
                      <a:pPr>
                        <a:lnSpc>
                          <a:spcPct val="115000"/>
                        </a:lnSpc>
                        <a:spcAft>
                          <a:spcPts val="1000"/>
                        </a:spcAft>
                      </a:pPr>
                      <a:r>
                        <a:rPr lang="en-GB" sz="1200" dirty="0">
                          <a:effectLst/>
                        </a:rPr>
                        <a:t>Answer reflects little understanding of Source 2, with a simple recount of the contents of the source.</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GB" sz="1200">
                          <a:effectLst/>
                        </a:rPr>
                        <a:t>1</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52219"/>
                  </a:ext>
                </a:extLst>
              </a:tr>
              <a:tr h="0">
                <a:tc>
                  <a:txBody>
                    <a:bodyPr/>
                    <a:lstStyle/>
                    <a:p>
                      <a:pPr>
                        <a:lnSpc>
                          <a:spcPct val="115000"/>
                        </a:lnSpc>
                        <a:spcAft>
                          <a:spcPts val="1000"/>
                        </a:spcAft>
                      </a:pPr>
                      <a:r>
                        <a:rPr lang="en-GB" sz="1200">
                          <a:effectLst/>
                        </a:rPr>
                        <a:t>No/incorrect attempt at Question 3</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GB" sz="1200">
                          <a:effectLst/>
                        </a:rPr>
                        <a:t>0</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43892464"/>
                  </a:ext>
                </a:extLst>
              </a:tr>
              <a:tr h="0">
                <a:tc>
                  <a:txBody>
                    <a:bodyPr/>
                    <a:lstStyle/>
                    <a:p>
                      <a:pPr algn="r">
                        <a:lnSpc>
                          <a:spcPct val="115000"/>
                        </a:lnSpc>
                        <a:spcAft>
                          <a:spcPts val="1000"/>
                        </a:spcAft>
                      </a:pPr>
                      <a:r>
                        <a:rPr lang="en-GB" sz="1200">
                          <a:effectLst/>
                        </a:rPr>
                        <a:t>Total:</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GB" sz="1200" dirty="0">
                          <a:effectLst/>
                        </a:rPr>
                        <a:t>4</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97251005"/>
                  </a:ext>
                </a:extLst>
              </a:tr>
            </a:tbl>
          </a:graphicData>
        </a:graphic>
      </p:graphicFrame>
    </p:spTree>
    <p:extLst>
      <p:ext uri="{BB962C8B-B14F-4D97-AF65-F5344CB8AC3E}">
        <p14:creationId xmlns:p14="http://schemas.microsoft.com/office/powerpoint/2010/main" val="21953176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0E566-7BDA-945A-969A-0708973C6E6E}"/>
              </a:ext>
            </a:extLst>
          </p:cNvPr>
          <p:cNvSpPr>
            <a:spLocks noGrp="1"/>
          </p:cNvSpPr>
          <p:nvPr>
            <p:ph type="title"/>
          </p:nvPr>
        </p:nvSpPr>
        <p:spPr/>
        <p:txBody>
          <a:bodyPr/>
          <a:lstStyle/>
          <a:p>
            <a:r>
              <a:rPr lang="en-US" dirty="0"/>
              <a:t>Question 3 – Sample Answer</a:t>
            </a:r>
          </a:p>
        </p:txBody>
      </p:sp>
      <p:sp>
        <p:nvSpPr>
          <p:cNvPr id="3" name="Content Placeholder 2">
            <a:extLst>
              <a:ext uri="{FF2B5EF4-FFF2-40B4-BE49-F238E27FC236}">
                <a16:creationId xmlns:a16="http://schemas.microsoft.com/office/drawing/2014/main" id="{F415D797-87E7-0B7D-CBD0-7B5AF3A64E4E}"/>
              </a:ext>
            </a:extLst>
          </p:cNvPr>
          <p:cNvSpPr>
            <a:spLocks noGrp="1"/>
          </p:cNvSpPr>
          <p:nvPr>
            <p:ph idx="1"/>
          </p:nvPr>
        </p:nvSpPr>
        <p:spPr>
          <a:xfrm>
            <a:off x="1097280" y="1845734"/>
            <a:ext cx="4422171" cy="4023360"/>
          </a:xfrm>
        </p:spPr>
        <p:txBody>
          <a:bodyPr>
            <a:normAutofit/>
          </a:bodyPr>
          <a:lstStyle/>
          <a:p>
            <a:pPr marL="0" lvl="0" indent="0">
              <a:lnSpc>
                <a:spcPct val="120000"/>
              </a:lnSpc>
              <a:spcAft>
                <a:spcPts val="600"/>
              </a:spcAft>
              <a:buClr>
                <a:srgbClr val="595959"/>
              </a:buClr>
              <a:buNone/>
              <a:tabLst>
                <a:tab pos="12700" algn="l"/>
                <a:tab pos="392430" algn="l"/>
              </a:tabLst>
            </a:pPr>
            <a:r>
              <a:rPr lang="en-GB" sz="12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Identify</a:t>
            </a:r>
            <a:r>
              <a:rPr lang="en-GB"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a:t>
            </a:r>
            <a:r>
              <a:rPr lang="en-GB" sz="12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explain</a:t>
            </a:r>
            <a:r>
              <a:rPr lang="en-GB"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a:t>
            </a:r>
            <a:r>
              <a:rPr lang="en-GB" sz="12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message/s</a:t>
            </a:r>
            <a:r>
              <a:rPr lang="en-GB"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of </a:t>
            </a:r>
            <a:r>
              <a:rPr lang="en-GB" sz="1200" u="sng"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Source 2</a:t>
            </a:r>
            <a:r>
              <a:rPr lang="en-GB"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Provide evidence in your response.             </a:t>
            </a:r>
            <a:r>
              <a:rPr lang="en-GB" sz="12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(4 marks)</a:t>
            </a:r>
            <a:r>
              <a:rPr lang="en-GB"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FD76B712-BB3A-7128-9851-4D325D4214ED}"/>
              </a:ext>
            </a:extLst>
          </p:cNvPr>
          <p:cNvPicPr>
            <a:picLocks noChangeAspect="1"/>
          </p:cNvPicPr>
          <p:nvPr/>
        </p:nvPicPr>
        <p:blipFill>
          <a:blip r:embed="rId2"/>
          <a:stretch>
            <a:fillRect/>
          </a:stretch>
        </p:blipFill>
        <p:spPr>
          <a:xfrm>
            <a:off x="6899149" y="1944987"/>
            <a:ext cx="4195571" cy="1794276"/>
          </a:xfrm>
          <a:prstGeom prst="rect">
            <a:avLst/>
          </a:prstGeom>
        </p:spPr>
      </p:pic>
      <p:sp>
        <p:nvSpPr>
          <p:cNvPr id="9" name="TextBox 8">
            <a:extLst>
              <a:ext uri="{FF2B5EF4-FFF2-40B4-BE49-F238E27FC236}">
                <a16:creationId xmlns:a16="http://schemas.microsoft.com/office/drawing/2014/main" id="{5FE0B14E-4D0E-7618-F616-FAD6C22A405F}"/>
              </a:ext>
            </a:extLst>
          </p:cNvPr>
          <p:cNvSpPr txBox="1"/>
          <p:nvPr/>
        </p:nvSpPr>
        <p:spPr>
          <a:xfrm>
            <a:off x="6126480" y="3748024"/>
            <a:ext cx="6097836" cy="369332"/>
          </a:xfrm>
          <a:prstGeom prst="rect">
            <a:avLst/>
          </a:prstGeom>
          <a:noFill/>
        </p:spPr>
        <p:txBody>
          <a:bodyPr wrap="square">
            <a:spAutoFit/>
          </a:bodyPr>
          <a:lstStyle/>
          <a:p>
            <a:pPr algn="ctr"/>
            <a:r>
              <a:rPr lang="en-AU" sz="900" dirty="0">
                <a:effectLst/>
                <a:latin typeface="Calibri" panose="020F0502020204030204" pitchFamily="34" charset="0"/>
                <a:cs typeface="Calibri" panose="020F0502020204030204" pitchFamily="34" charset="0"/>
              </a:rPr>
              <a:t>A detail of the dolphin </a:t>
            </a:r>
            <a:r>
              <a:rPr lang="en-AU" sz="900" dirty="0">
                <a:effectLst/>
                <a:latin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fresco</a:t>
            </a:r>
            <a:br>
              <a:rPr lang="en-AU" sz="900" dirty="0">
                <a:effectLst/>
                <a:latin typeface="Calibri" panose="020F0502020204030204" pitchFamily="34" charset="0"/>
                <a:cs typeface="Calibri" panose="020F0502020204030204" pitchFamily="34" charset="0"/>
              </a:rPr>
            </a:br>
            <a:r>
              <a:rPr lang="en-AU" sz="900" dirty="0">
                <a:effectLst/>
                <a:latin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Minoan</a:t>
            </a:r>
            <a:r>
              <a:rPr lang="en-AU" sz="900" dirty="0">
                <a:effectLst/>
                <a:latin typeface="Calibri" panose="020F0502020204030204" pitchFamily="34" charset="0"/>
                <a:cs typeface="Calibri" panose="020F0502020204030204" pitchFamily="34" charset="0"/>
              </a:rPr>
              <a:t> </a:t>
            </a:r>
            <a:r>
              <a:rPr lang="en-AU" sz="900" dirty="0">
                <a:effectLst/>
                <a:latin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palace</a:t>
            </a:r>
            <a:r>
              <a:rPr lang="en-AU" sz="900" dirty="0">
                <a:effectLst/>
                <a:latin typeface="Calibri" panose="020F0502020204030204" pitchFamily="34" charset="0"/>
                <a:cs typeface="Calibri" panose="020F0502020204030204" pitchFamily="34" charset="0"/>
              </a:rPr>
              <a:t> of </a:t>
            </a:r>
            <a:r>
              <a:rPr lang="en-AU" sz="900" dirty="0">
                <a:effectLst/>
                <a:latin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Knossos</a:t>
            </a:r>
            <a:r>
              <a:rPr lang="en-AU" sz="900" dirty="0">
                <a:effectLst/>
                <a:latin typeface="Calibri" panose="020F0502020204030204" pitchFamily="34" charset="0"/>
                <a:cs typeface="Calibri" panose="020F0502020204030204" pitchFamily="34" charset="0"/>
              </a:rPr>
              <a:t>, </a:t>
            </a:r>
            <a:r>
              <a:rPr lang="en-AU" sz="900" dirty="0">
                <a:effectLst/>
                <a:latin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Crete</a:t>
            </a:r>
            <a:r>
              <a:rPr lang="en-AU" sz="900" dirty="0">
                <a:effectLst/>
                <a:latin typeface="Calibri" panose="020F0502020204030204" pitchFamily="34" charset="0"/>
                <a:cs typeface="Calibri" panose="020F0502020204030204" pitchFamily="34" charset="0"/>
              </a:rPr>
              <a:t>, (c. 1700-1450 BCE)</a:t>
            </a:r>
          </a:p>
        </p:txBody>
      </p:sp>
      <p:graphicFrame>
        <p:nvGraphicFramePr>
          <p:cNvPr id="5" name="Table 4">
            <a:extLst>
              <a:ext uri="{FF2B5EF4-FFF2-40B4-BE49-F238E27FC236}">
                <a16:creationId xmlns:a16="http://schemas.microsoft.com/office/drawing/2014/main" id="{023824D7-883E-FF53-108C-60A194E5932A}"/>
              </a:ext>
            </a:extLst>
          </p:cNvPr>
          <p:cNvGraphicFramePr>
            <a:graphicFrameLocks noGrp="1"/>
          </p:cNvGraphicFramePr>
          <p:nvPr/>
        </p:nvGraphicFramePr>
        <p:xfrm>
          <a:off x="4986234" y="4126117"/>
          <a:ext cx="7238082" cy="2226758"/>
        </p:xfrm>
        <a:graphic>
          <a:graphicData uri="http://schemas.openxmlformats.org/drawingml/2006/table">
            <a:tbl>
              <a:tblPr>
                <a:tableStyleId>{5C22544A-7EE6-4342-B048-85BDC9FD1C3A}</a:tableStyleId>
              </a:tblPr>
              <a:tblGrid>
                <a:gridCol w="6089180">
                  <a:extLst>
                    <a:ext uri="{9D8B030D-6E8A-4147-A177-3AD203B41FA5}">
                      <a16:colId xmlns:a16="http://schemas.microsoft.com/office/drawing/2014/main" val="286060061"/>
                    </a:ext>
                  </a:extLst>
                </a:gridCol>
                <a:gridCol w="1148902">
                  <a:extLst>
                    <a:ext uri="{9D8B030D-6E8A-4147-A177-3AD203B41FA5}">
                      <a16:colId xmlns:a16="http://schemas.microsoft.com/office/drawing/2014/main" val="2472285652"/>
                    </a:ext>
                  </a:extLst>
                </a:gridCol>
              </a:tblGrid>
              <a:tr h="0">
                <a:tc>
                  <a:txBody>
                    <a:bodyPr/>
                    <a:lstStyle/>
                    <a:p>
                      <a:pPr algn="ctr">
                        <a:lnSpc>
                          <a:spcPct val="115000"/>
                        </a:lnSpc>
                        <a:spcAft>
                          <a:spcPts val="1000"/>
                        </a:spcAft>
                      </a:pPr>
                      <a:r>
                        <a:rPr lang="en-GB" sz="1200" dirty="0">
                          <a:effectLst/>
                        </a:rPr>
                        <a:t>Description</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lnSpc>
                          <a:spcPct val="115000"/>
                        </a:lnSpc>
                        <a:spcAft>
                          <a:spcPts val="1000"/>
                        </a:spcAft>
                      </a:pPr>
                      <a:r>
                        <a:rPr lang="en-GB" sz="1200" dirty="0">
                          <a:effectLst/>
                        </a:rPr>
                        <a:t>Marks</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681274154"/>
                  </a:ext>
                </a:extLst>
              </a:tr>
              <a:tr h="0">
                <a:tc>
                  <a:txBody>
                    <a:bodyPr/>
                    <a:lstStyle/>
                    <a:p>
                      <a:pPr>
                        <a:lnSpc>
                          <a:spcPct val="115000"/>
                        </a:lnSpc>
                        <a:spcAft>
                          <a:spcPts val="1000"/>
                        </a:spcAft>
                      </a:pPr>
                      <a:r>
                        <a:rPr lang="en-GB" sz="1200">
                          <a:effectLst/>
                        </a:rPr>
                        <a:t>Accurately identifies and  clearly explains the message/s of Source 2. Provides clear evidence to support the answer.</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GB" sz="1200">
                          <a:effectLst/>
                        </a:rPr>
                        <a:t>4</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58023390"/>
                  </a:ext>
                </a:extLst>
              </a:tr>
              <a:tr h="0">
                <a:tc>
                  <a:txBody>
                    <a:bodyPr/>
                    <a:lstStyle/>
                    <a:p>
                      <a:pPr>
                        <a:lnSpc>
                          <a:spcPct val="115000"/>
                        </a:lnSpc>
                        <a:spcAft>
                          <a:spcPts val="1000"/>
                        </a:spcAft>
                      </a:pPr>
                      <a:r>
                        <a:rPr lang="en-GB" sz="1200" dirty="0">
                          <a:effectLst/>
                        </a:rPr>
                        <a:t>Identifies and  briefly explains the message/s of Source 2. Provides limited evidence to support the answer.</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GB" sz="1200">
                          <a:effectLst/>
                        </a:rPr>
                        <a:t>3</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74848240"/>
                  </a:ext>
                </a:extLst>
              </a:tr>
              <a:tr h="0">
                <a:tc>
                  <a:txBody>
                    <a:bodyPr/>
                    <a:lstStyle/>
                    <a:p>
                      <a:pPr>
                        <a:lnSpc>
                          <a:spcPct val="115000"/>
                        </a:lnSpc>
                        <a:spcAft>
                          <a:spcPts val="1000"/>
                        </a:spcAft>
                      </a:pPr>
                      <a:r>
                        <a:rPr lang="en-GB" sz="1200">
                          <a:effectLst/>
                        </a:rPr>
                        <a:t>Identifies and describes a message of Source 2, with little explanation and/or evidence provided.</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GB" sz="1200">
                          <a:effectLst/>
                        </a:rPr>
                        <a:t>2</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6343513"/>
                  </a:ext>
                </a:extLst>
              </a:tr>
              <a:tr h="0">
                <a:tc>
                  <a:txBody>
                    <a:bodyPr/>
                    <a:lstStyle/>
                    <a:p>
                      <a:pPr>
                        <a:lnSpc>
                          <a:spcPct val="115000"/>
                        </a:lnSpc>
                        <a:spcAft>
                          <a:spcPts val="1000"/>
                        </a:spcAft>
                      </a:pPr>
                      <a:r>
                        <a:rPr lang="en-GB" sz="1200" dirty="0">
                          <a:effectLst/>
                        </a:rPr>
                        <a:t>Answer reflects little understanding of Source 2, with a simple recount of the contents of the source.</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GB" sz="1200">
                          <a:effectLst/>
                        </a:rPr>
                        <a:t>1</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70052219"/>
                  </a:ext>
                </a:extLst>
              </a:tr>
              <a:tr h="0">
                <a:tc>
                  <a:txBody>
                    <a:bodyPr/>
                    <a:lstStyle/>
                    <a:p>
                      <a:pPr>
                        <a:lnSpc>
                          <a:spcPct val="115000"/>
                        </a:lnSpc>
                        <a:spcAft>
                          <a:spcPts val="1000"/>
                        </a:spcAft>
                      </a:pPr>
                      <a:r>
                        <a:rPr lang="en-GB" sz="1200">
                          <a:effectLst/>
                        </a:rPr>
                        <a:t>No/incorrect attempt at Question 3</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GB" sz="1200">
                          <a:effectLst/>
                        </a:rPr>
                        <a:t>0</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43892464"/>
                  </a:ext>
                </a:extLst>
              </a:tr>
              <a:tr h="0">
                <a:tc>
                  <a:txBody>
                    <a:bodyPr/>
                    <a:lstStyle/>
                    <a:p>
                      <a:pPr algn="r">
                        <a:lnSpc>
                          <a:spcPct val="115000"/>
                        </a:lnSpc>
                        <a:spcAft>
                          <a:spcPts val="1000"/>
                        </a:spcAft>
                      </a:pPr>
                      <a:r>
                        <a:rPr lang="en-GB" sz="1200">
                          <a:effectLst/>
                        </a:rPr>
                        <a:t>Total:</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GB" sz="1200" dirty="0">
                          <a:effectLst/>
                        </a:rPr>
                        <a:t>4</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97251005"/>
                  </a:ext>
                </a:extLst>
              </a:tr>
            </a:tbl>
          </a:graphicData>
        </a:graphic>
      </p:graphicFrame>
    </p:spTree>
    <p:extLst>
      <p:ext uri="{BB962C8B-B14F-4D97-AF65-F5344CB8AC3E}">
        <p14:creationId xmlns:p14="http://schemas.microsoft.com/office/powerpoint/2010/main" val="13413012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0E566-7BDA-945A-969A-0708973C6E6E}"/>
              </a:ext>
            </a:extLst>
          </p:cNvPr>
          <p:cNvSpPr>
            <a:spLocks noGrp="1"/>
          </p:cNvSpPr>
          <p:nvPr>
            <p:ph type="title"/>
          </p:nvPr>
        </p:nvSpPr>
        <p:spPr/>
        <p:txBody>
          <a:bodyPr/>
          <a:lstStyle/>
          <a:p>
            <a:r>
              <a:rPr lang="en-US" dirty="0"/>
              <a:t>Question 4</a:t>
            </a:r>
          </a:p>
        </p:txBody>
      </p:sp>
      <p:sp>
        <p:nvSpPr>
          <p:cNvPr id="3" name="Content Placeholder 2">
            <a:extLst>
              <a:ext uri="{FF2B5EF4-FFF2-40B4-BE49-F238E27FC236}">
                <a16:creationId xmlns:a16="http://schemas.microsoft.com/office/drawing/2014/main" id="{F415D797-87E7-0B7D-CBD0-7B5AF3A64E4E}"/>
              </a:ext>
            </a:extLst>
          </p:cNvPr>
          <p:cNvSpPr>
            <a:spLocks noGrp="1"/>
          </p:cNvSpPr>
          <p:nvPr>
            <p:ph idx="1"/>
          </p:nvPr>
        </p:nvSpPr>
        <p:spPr>
          <a:xfrm>
            <a:off x="1097280" y="1845734"/>
            <a:ext cx="4422171" cy="4023360"/>
          </a:xfrm>
        </p:spPr>
        <p:txBody>
          <a:bodyPr>
            <a:normAutofit/>
          </a:bodyPr>
          <a:lstStyle/>
          <a:p>
            <a:pPr marL="0" lvl="0" indent="0">
              <a:lnSpc>
                <a:spcPct val="120000"/>
              </a:lnSpc>
              <a:spcAft>
                <a:spcPts val="600"/>
              </a:spcAft>
              <a:buClr>
                <a:srgbClr val="595959"/>
              </a:buClr>
              <a:buNone/>
              <a:tabLst>
                <a:tab pos="12700" algn="l"/>
                <a:tab pos="392430" algn="l"/>
              </a:tabLst>
            </a:pPr>
            <a:r>
              <a:rPr lang="en-GB"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Using your own knowledge of your period of study, </a:t>
            </a:r>
            <a:r>
              <a:rPr lang="en-GB" sz="12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discuss</a:t>
            </a:r>
            <a:r>
              <a:rPr lang="en-GB"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contribution of </a:t>
            </a:r>
            <a:r>
              <a:rPr lang="en-US" sz="1200" dirty="0">
                <a:solidFill>
                  <a:srgbClr val="000000"/>
                </a:solidFill>
                <a:effectLst/>
                <a:latin typeface="MS Gothic" panose="020B0609070205080204" pitchFamily="49" charset="-128"/>
                <a:ea typeface="Calibri" panose="020F0502020204030204" pitchFamily="34" charset="0"/>
                <a:cs typeface="MS Gothic" panose="020B0609070205080204" pitchFamily="49" charset="-128"/>
              </a:rPr>
              <a:t> </a:t>
            </a:r>
            <a:r>
              <a:rPr lang="en-GB" sz="1200" b="1" u="sng"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Source 1</a:t>
            </a:r>
            <a:r>
              <a:rPr lang="en-GB"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a:t>
            </a:r>
            <a:r>
              <a:rPr lang="en-GB" sz="1200" b="1" u="sng"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Source 2</a:t>
            </a:r>
            <a:r>
              <a:rPr lang="en-GB"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to our </a:t>
            </a:r>
            <a:r>
              <a:rPr lang="en-GB" sz="12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understanding of Minoan Civilisation</a:t>
            </a:r>
            <a:r>
              <a:rPr lang="en-GB"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GB" sz="12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(6 marks)</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5598C346-4D37-013B-22DD-DE409F20102E}"/>
              </a:ext>
            </a:extLst>
          </p:cNvPr>
          <p:cNvGraphicFramePr>
            <a:graphicFrameLocks noGrp="1"/>
          </p:cNvGraphicFramePr>
          <p:nvPr>
            <p:extLst>
              <p:ext uri="{D42A27DB-BD31-4B8C-83A1-F6EECF244321}">
                <p14:modId xmlns:p14="http://schemas.microsoft.com/office/powerpoint/2010/main" val="1199019884"/>
              </p:ext>
            </p:extLst>
          </p:nvPr>
        </p:nvGraphicFramePr>
        <p:xfrm>
          <a:off x="1152364" y="2764245"/>
          <a:ext cx="9948232" cy="3372538"/>
        </p:xfrm>
        <a:graphic>
          <a:graphicData uri="http://schemas.openxmlformats.org/drawingml/2006/table">
            <a:tbl>
              <a:tblPr>
                <a:tableStyleId>{5C22544A-7EE6-4342-B048-85BDC9FD1C3A}</a:tableStyleId>
              </a:tblPr>
              <a:tblGrid>
                <a:gridCol w="8369148">
                  <a:extLst>
                    <a:ext uri="{9D8B030D-6E8A-4147-A177-3AD203B41FA5}">
                      <a16:colId xmlns:a16="http://schemas.microsoft.com/office/drawing/2014/main" val="403351249"/>
                    </a:ext>
                  </a:extLst>
                </a:gridCol>
                <a:gridCol w="1579084">
                  <a:extLst>
                    <a:ext uri="{9D8B030D-6E8A-4147-A177-3AD203B41FA5}">
                      <a16:colId xmlns:a16="http://schemas.microsoft.com/office/drawing/2014/main" val="1304588539"/>
                    </a:ext>
                  </a:extLst>
                </a:gridCol>
              </a:tblGrid>
              <a:tr h="127809">
                <a:tc>
                  <a:txBody>
                    <a:bodyPr/>
                    <a:lstStyle/>
                    <a:p>
                      <a:pPr algn="ctr">
                        <a:lnSpc>
                          <a:spcPct val="115000"/>
                        </a:lnSpc>
                        <a:spcAft>
                          <a:spcPts val="1000"/>
                        </a:spcAft>
                      </a:pPr>
                      <a:r>
                        <a:rPr lang="en-GB" sz="1200">
                          <a:effectLst/>
                        </a:rPr>
                        <a:t>Description</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6161" marR="661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lnSpc>
                          <a:spcPct val="115000"/>
                        </a:lnSpc>
                        <a:spcAft>
                          <a:spcPts val="1000"/>
                        </a:spcAft>
                      </a:pPr>
                      <a:r>
                        <a:rPr lang="en-GB" sz="1200" dirty="0">
                          <a:effectLst/>
                        </a:rPr>
                        <a:t>Marks</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161" marR="661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984260978"/>
                  </a:ext>
                </a:extLst>
              </a:tr>
              <a:tr h="127809">
                <a:tc gridSpan="2">
                  <a:txBody>
                    <a:bodyPr/>
                    <a:lstStyle/>
                    <a:p>
                      <a:pPr>
                        <a:lnSpc>
                          <a:spcPct val="115000"/>
                        </a:lnSpc>
                        <a:spcAft>
                          <a:spcPts val="1000"/>
                        </a:spcAft>
                      </a:pPr>
                      <a:r>
                        <a:rPr lang="en-GB" sz="1200" u="sng" dirty="0">
                          <a:effectLst/>
                          <a:uFill>
                            <a:solidFill>
                              <a:srgbClr val="000000"/>
                            </a:solidFill>
                          </a:uFill>
                        </a:rPr>
                        <a:t>SOURCE 1</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161" marR="661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4265541299"/>
                  </a:ext>
                </a:extLst>
              </a:tr>
              <a:tr h="481424">
                <a:tc>
                  <a:txBody>
                    <a:bodyPr/>
                    <a:lstStyle/>
                    <a:p>
                      <a:pPr>
                        <a:lnSpc>
                          <a:spcPct val="115000"/>
                        </a:lnSpc>
                        <a:spcAft>
                          <a:spcPts val="1000"/>
                        </a:spcAft>
                      </a:pPr>
                      <a:r>
                        <a:rPr lang="en-GB" sz="1200" dirty="0">
                          <a:effectLst/>
                        </a:rPr>
                        <a:t>Discusses the contribution of Source 1 to an understanding of Minoan society</a:t>
                      </a:r>
                      <a:br>
                        <a:rPr lang="en-AU" sz="1100" dirty="0">
                          <a:effectLst/>
                        </a:rPr>
                      </a:br>
                      <a:r>
                        <a:rPr lang="en-GB" sz="1200" dirty="0">
                          <a:effectLst/>
                        </a:rPr>
                        <a:t>Draws on own knowledge of the period of study and other sources to discuss the contribution of Source 1 to an understanding of Minoan society</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161" marR="661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GB" sz="1200">
                          <a:effectLst/>
                        </a:rPr>
                        <a:t>3</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6161" marR="66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742438"/>
                  </a:ext>
                </a:extLst>
              </a:tr>
              <a:tr h="345620">
                <a:tc>
                  <a:txBody>
                    <a:bodyPr/>
                    <a:lstStyle/>
                    <a:p>
                      <a:pPr>
                        <a:lnSpc>
                          <a:spcPct val="115000"/>
                        </a:lnSpc>
                        <a:spcAft>
                          <a:spcPts val="1000"/>
                        </a:spcAft>
                      </a:pPr>
                      <a:r>
                        <a:rPr lang="en-GB" sz="1200" dirty="0">
                          <a:effectLst/>
                        </a:rPr>
                        <a:t>States the contribution of Source 1 to an understanding of Minoan society</a:t>
                      </a:r>
                      <a:br>
                        <a:rPr lang="en-AU" sz="1100" dirty="0">
                          <a:effectLst/>
                        </a:rPr>
                      </a:br>
                      <a:r>
                        <a:rPr lang="en-GB" sz="1200" dirty="0">
                          <a:effectLst/>
                        </a:rPr>
                        <a:t>Makes limited use of own knowledge or other sources to support the answer</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161" marR="661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GB" sz="1200">
                          <a:effectLst/>
                        </a:rPr>
                        <a:t>1 - 2</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6161" marR="66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35976534"/>
                  </a:ext>
                </a:extLst>
              </a:tr>
              <a:tr h="263613">
                <a:tc>
                  <a:txBody>
                    <a:bodyPr/>
                    <a:lstStyle/>
                    <a:p>
                      <a:pPr>
                        <a:lnSpc>
                          <a:spcPct val="115000"/>
                        </a:lnSpc>
                        <a:spcAft>
                          <a:spcPts val="1000"/>
                        </a:spcAft>
                      </a:pPr>
                      <a:r>
                        <a:rPr lang="en-GB" sz="1200">
                          <a:effectLst/>
                        </a:rPr>
                        <a:t>Student does not discuss/incorrectly discusses the contribution of </a:t>
                      </a:r>
                      <a:r>
                        <a:rPr lang="en-GB" sz="1200" u="sng">
                          <a:effectLst/>
                          <a:uFill>
                            <a:solidFill>
                              <a:srgbClr val="000000"/>
                            </a:solidFill>
                          </a:uFill>
                        </a:rPr>
                        <a:t>Source 1</a:t>
                      </a:r>
                      <a:r>
                        <a:rPr lang="en-GB" sz="1200">
                          <a:effectLst/>
                        </a:rPr>
                        <a:t> to our understanding of Minoan Civilisation.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6161" marR="661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GB" sz="1200">
                          <a:effectLst/>
                        </a:rPr>
                        <a:t>0</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6161" marR="66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0077448"/>
                  </a:ext>
                </a:extLst>
              </a:tr>
              <a:tr h="127809">
                <a:tc gridSpan="2">
                  <a:txBody>
                    <a:bodyPr/>
                    <a:lstStyle/>
                    <a:p>
                      <a:pPr>
                        <a:lnSpc>
                          <a:spcPct val="115000"/>
                        </a:lnSpc>
                        <a:spcAft>
                          <a:spcPts val="1000"/>
                        </a:spcAft>
                      </a:pPr>
                      <a:r>
                        <a:rPr lang="en-GB" sz="1200" u="sng">
                          <a:effectLst/>
                          <a:uFill>
                            <a:solidFill>
                              <a:srgbClr val="000000"/>
                            </a:solidFill>
                          </a:uFill>
                        </a:rPr>
                        <a:t>SOURCE 2</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6161" marR="661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2626559542"/>
                  </a:ext>
                </a:extLst>
              </a:tr>
              <a:tr h="481424">
                <a:tc>
                  <a:txBody>
                    <a:bodyPr/>
                    <a:lstStyle/>
                    <a:p>
                      <a:pPr>
                        <a:lnSpc>
                          <a:spcPct val="115000"/>
                        </a:lnSpc>
                        <a:spcAft>
                          <a:spcPts val="1000"/>
                        </a:spcAft>
                      </a:pPr>
                      <a:r>
                        <a:rPr lang="en-GB" sz="1200" dirty="0">
                          <a:effectLst/>
                        </a:rPr>
                        <a:t>Discusses the contribution of Source 2 to an understanding of Minoan society</a:t>
                      </a:r>
                      <a:br>
                        <a:rPr lang="en-AU" sz="1100" dirty="0">
                          <a:effectLst/>
                        </a:rPr>
                      </a:br>
                      <a:r>
                        <a:rPr lang="en-GB" sz="1200" dirty="0">
                          <a:effectLst/>
                        </a:rPr>
                        <a:t>Draws on own knowledge of the period of study and other sources to discuss the contribution of Source 2 to an understanding of Minoan society</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161" marR="661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GB" sz="1200">
                          <a:effectLst/>
                        </a:rPr>
                        <a:t>3</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6161" marR="66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93520256"/>
                  </a:ext>
                </a:extLst>
              </a:tr>
              <a:tr h="345620">
                <a:tc>
                  <a:txBody>
                    <a:bodyPr/>
                    <a:lstStyle/>
                    <a:p>
                      <a:pPr>
                        <a:lnSpc>
                          <a:spcPct val="115000"/>
                        </a:lnSpc>
                        <a:spcAft>
                          <a:spcPts val="1000"/>
                        </a:spcAft>
                      </a:pPr>
                      <a:r>
                        <a:rPr lang="en-GB" sz="1200" dirty="0">
                          <a:effectLst/>
                        </a:rPr>
                        <a:t>States the contribution of Source 2 to an understanding of Minoan society</a:t>
                      </a:r>
                      <a:br>
                        <a:rPr lang="en-AU" sz="1100" dirty="0">
                          <a:effectLst/>
                        </a:rPr>
                      </a:br>
                      <a:r>
                        <a:rPr lang="en-GB" sz="1200" dirty="0">
                          <a:effectLst/>
                        </a:rPr>
                        <a:t>Makes limited use of own knowledge or other sources to support the answer</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161" marR="661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GB" sz="1200">
                          <a:effectLst/>
                        </a:rPr>
                        <a:t>1 - 2</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6161" marR="66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7766835"/>
                  </a:ext>
                </a:extLst>
              </a:tr>
              <a:tr h="263613">
                <a:tc>
                  <a:txBody>
                    <a:bodyPr/>
                    <a:lstStyle/>
                    <a:p>
                      <a:pPr>
                        <a:lnSpc>
                          <a:spcPct val="115000"/>
                        </a:lnSpc>
                        <a:spcAft>
                          <a:spcPts val="1000"/>
                        </a:spcAft>
                      </a:pPr>
                      <a:r>
                        <a:rPr lang="en-GB" sz="1200">
                          <a:effectLst/>
                        </a:rPr>
                        <a:t>Student does not discuss/incorrectly discusses the contribution of </a:t>
                      </a:r>
                      <a:r>
                        <a:rPr lang="en-GB" sz="1200" u="sng">
                          <a:effectLst/>
                          <a:uFill>
                            <a:solidFill>
                              <a:srgbClr val="000000"/>
                            </a:solidFill>
                          </a:uFill>
                        </a:rPr>
                        <a:t>Source 2</a:t>
                      </a:r>
                      <a:r>
                        <a:rPr lang="en-GB" sz="1200">
                          <a:effectLst/>
                        </a:rPr>
                        <a:t> to our understanding of Minoan Civilisation.    </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6161" marR="661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GB" sz="1200">
                          <a:effectLst/>
                        </a:rPr>
                        <a:t>0</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6161" marR="66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7236331"/>
                  </a:ext>
                </a:extLst>
              </a:tr>
              <a:tr h="127809">
                <a:tc>
                  <a:txBody>
                    <a:bodyPr/>
                    <a:lstStyle/>
                    <a:p>
                      <a:pPr algn="r">
                        <a:lnSpc>
                          <a:spcPct val="115000"/>
                        </a:lnSpc>
                        <a:spcAft>
                          <a:spcPts val="1000"/>
                        </a:spcAft>
                      </a:pPr>
                      <a:r>
                        <a:rPr lang="en-GB" sz="1200">
                          <a:effectLst/>
                        </a:rPr>
                        <a:t>Total:</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6161" marR="661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GB" sz="1200" dirty="0">
                          <a:effectLst/>
                        </a:rPr>
                        <a:t>6</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6161" marR="66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4721531"/>
                  </a:ext>
                </a:extLst>
              </a:tr>
            </a:tbl>
          </a:graphicData>
        </a:graphic>
      </p:graphicFrame>
    </p:spTree>
    <p:extLst>
      <p:ext uri="{BB962C8B-B14F-4D97-AF65-F5344CB8AC3E}">
        <p14:creationId xmlns:p14="http://schemas.microsoft.com/office/powerpoint/2010/main" val="3644844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0E566-7BDA-945A-969A-0708973C6E6E}"/>
              </a:ext>
            </a:extLst>
          </p:cNvPr>
          <p:cNvSpPr>
            <a:spLocks noGrp="1"/>
          </p:cNvSpPr>
          <p:nvPr>
            <p:ph type="title"/>
          </p:nvPr>
        </p:nvSpPr>
        <p:spPr/>
        <p:txBody>
          <a:bodyPr/>
          <a:lstStyle/>
          <a:p>
            <a:r>
              <a:rPr lang="en-US" dirty="0"/>
              <a:t>Question 4 – Sample Answer</a:t>
            </a:r>
          </a:p>
        </p:txBody>
      </p:sp>
      <p:sp>
        <p:nvSpPr>
          <p:cNvPr id="3" name="Content Placeholder 2">
            <a:extLst>
              <a:ext uri="{FF2B5EF4-FFF2-40B4-BE49-F238E27FC236}">
                <a16:creationId xmlns:a16="http://schemas.microsoft.com/office/drawing/2014/main" id="{F415D797-87E7-0B7D-CBD0-7B5AF3A64E4E}"/>
              </a:ext>
            </a:extLst>
          </p:cNvPr>
          <p:cNvSpPr>
            <a:spLocks noGrp="1"/>
          </p:cNvSpPr>
          <p:nvPr>
            <p:ph idx="1"/>
          </p:nvPr>
        </p:nvSpPr>
        <p:spPr>
          <a:xfrm>
            <a:off x="1097280" y="1845734"/>
            <a:ext cx="10058400" cy="4023360"/>
          </a:xfrm>
        </p:spPr>
        <p:txBody>
          <a:bodyPr>
            <a:normAutofit/>
          </a:bodyPr>
          <a:lstStyle/>
          <a:p>
            <a:pPr marL="0" lvl="0" indent="0">
              <a:lnSpc>
                <a:spcPct val="120000"/>
              </a:lnSpc>
              <a:spcAft>
                <a:spcPts val="600"/>
              </a:spcAft>
              <a:buClr>
                <a:srgbClr val="595959"/>
              </a:buClr>
              <a:buNone/>
              <a:tabLst>
                <a:tab pos="12700" algn="l"/>
                <a:tab pos="392430" algn="l"/>
              </a:tabLst>
            </a:pPr>
            <a:r>
              <a:rPr lang="en-GB"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Using your own knowledge of your period of study, </a:t>
            </a:r>
            <a:r>
              <a:rPr lang="en-GB" sz="12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discuss</a:t>
            </a:r>
            <a:r>
              <a:rPr lang="en-GB"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contribution of </a:t>
            </a:r>
            <a:r>
              <a:rPr lang="en-US" sz="1200" dirty="0">
                <a:solidFill>
                  <a:srgbClr val="000000"/>
                </a:solidFill>
                <a:effectLst/>
                <a:latin typeface="MS Gothic" panose="020B0609070205080204" pitchFamily="49" charset="-128"/>
                <a:ea typeface="Calibri" panose="020F0502020204030204" pitchFamily="34" charset="0"/>
                <a:cs typeface="MS Gothic" panose="020B0609070205080204" pitchFamily="49" charset="-128"/>
              </a:rPr>
              <a:t> </a:t>
            </a:r>
            <a:r>
              <a:rPr lang="en-GB" sz="1200" b="1" u="sng"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Source 1</a:t>
            </a:r>
            <a:r>
              <a:rPr lang="en-GB"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a:t>
            </a:r>
            <a:r>
              <a:rPr lang="en-GB" sz="1200" b="1" u="sng"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Source 2</a:t>
            </a:r>
            <a:r>
              <a:rPr lang="en-GB"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to our </a:t>
            </a:r>
            <a:r>
              <a:rPr lang="en-GB" sz="12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understanding of Minoan Civilisation</a:t>
            </a:r>
            <a:r>
              <a:rPr lang="en-GB"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t>
            </a:r>
            <a:r>
              <a:rPr lang="en-GB" sz="12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(6 marks)</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5598C346-4D37-013B-22DD-DE409F20102E}"/>
              </a:ext>
            </a:extLst>
          </p:cNvPr>
          <p:cNvGraphicFramePr>
            <a:graphicFrameLocks noGrp="1"/>
          </p:cNvGraphicFramePr>
          <p:nvPr>
            <p:extLst>
              <p:ext uri="{D42A27DB-BD31-4B8C-83A1-F6EECF244321}">
                <p14:modId xmlns:p14="http://schemas.microsoft.com/office/powerpoint/2010/main" val="1670527707"/>
              </p:ext>
            </p:extLst>
          </p:nvPr>
        </p:nvGraphicFramePr>
        <p:xfrm>
          <a:off x="1097280" y="4013252"/>
          <a:ext cx="10058400" cy="2214778"/>
        </p:xfrm>
        <a:graphic>
          <a:graphicData uri="http://schemas.openxmlformats.org/drawingml/2006/table">
            <a:tbl>
              <a:tblPr>
                <a:tableStyleId>{5C22544A-7EE6-4342-B048-85BDC9FD1C3A}</a:tableStyleId>
              </a:tblPr>
              <a:tblGrid>
                <a:gridCol w="8461829">
                  <a:extLst>
                    <a:ext uri="{9D8B030D-6E8A-4147-A177-3AD203B41FA5}">
                      <a16:colId xmlns:a16="http://schemas.microsoft.com/office/drawing/2014/main" val="403351249"/>
                    </a:ext>
                  </a:extLst>
                </a:gridCol>
                <a:gridCol w="1596571">
                  <a:extLst>
                    <a:ext uri="{9D8B030D-6E8A-4147-A177-3AD203B41FA5}">
                      <a16:colId xmlns:a16="http://schemas.microsoft.com/office/drawing/2014/main" val="1304588539"/>
                    </a:ext>
                  </a:extLst>
                </a:gridCol>
              </a:tblGrid>
              <a:tr h="129983">
                <a:tc>
                  <a:txBody>
                    <a:bodyPr/>
                    <a:lstStyle/>
                    <a:p>
                      <a:pPr algn="ctr">
                        <a:lnSpc>
                          <a:spcPct val="115000"/>
                        </a:lnSpc>
                        <a:spcAft>
                          <a:spcPts val="1000"/>
                        </a:spcAft>
                      </a:pPr>
                      <a:r>
                        <a:rPr lang="en-GB" sz="700" dirty="0">
                          <a:effectLst/>
                        </a:rPr>
                        <a:t>Description</a:t>
                      </a:r>
                      <a:endParaRPr lang="en-AU" sz="600" dirty="0">
                        <a:effectLst/>
                        <a:latin typeface="Calibri" panose="020F0502020204030204" pitchFamily="34" charset="0"/>
                        <a:ea typeface="Calibri" panose="020F0502020204030204" pitchFamily="34" charset="0"/>
                        <a:cs typeface="Times New Roman" panose="02020603050405020304" pitchFamily="18" charset="0"/>
                      </a:endParaRPr>
                    </a:p>
                  </a:txBody>
                  <a:tcPr marL="66161" marR="661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lnSpc>
                          <a:spcPct val="115000"/>
                        </a:lnSpc>
                        <a:spcAft>
                          <a:spcPts val="1000"/>
                        </a:spcAft>
                      </a:pPr>
                      <a:r>
                        <a:rPr lang="en-GB" sz="700" dirty="0">
                          <a:effectLst/>
                        </a:rPr>
                        <a:t>Marks</a:t>
                      </a:r>
                      <a:endParaRPr lang="en-AU" sz="600" dirty="0">
                        <a:effectLst/>
                        <a:latin typeface="Calibri" panose="020F0502020204030204" pitchFamily="34" charset="0"/>
                        <a:ea typeface="Calibri" panose="020F0502020204030204" pitchFamily="34" charset="0"/>
                        <a:cs typeface="Times New Roman" panose="02020603050405020304" pitchFamily="18" charset="0"/>
                      </a:endParaRPr>
                    </a:p>
                  </a:txBody>
                  <a:tcPr marL="66161" marR="661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2984260978"/>
                  </a:ext>
                </a:extLst>
              </a:tr>
              <a:tr h="129983">
                <a:tc gridSpan="2">
                  <a:txBody>
                    <a:bodyPr/>
                    <a:lstStyle/>
                    <a:p>
                      <a:pPr>
                        <a:lnSpc>
                          <a:spcPct val="115000"/>
                        </a:lnSpc>
                        <a:spcAft>
                          <a:spcPts val="1000"/>
                        </a:spcAft>
                      </a:pPr>
                      <a:r>
                        <a:rPr lang="en-GB" sz="700" u="sng" dirty="0">
                          <a:effectLst/>
                          <a:uFill>
                            <a:solidFill>
                              <a:srgbClr val="000000"/>
                            </a:solidFill>
                          </a:uFill>
                        </a:rPr>
                        <a:t>SOURCE 1</a:t>
                      </a:r>
                      <a:endParaRPr lang="en-AU" sz="600" dirty="0">
                        <a:effectLst/>
                        <a:latin typeface="Calibri" panose="020F0502020204030204" pitchFamily="34" charset="0"/>
                        <a:ea typeface="Calibri" panose="020F0502020204030204" pitchFamily="34" charset="0"/>
                        <a:cs typeface="Times New Roman" panose="02020603050405020304" pitchFamily="18" charset="0"/>
                      </a:endParaRPr>
                    </a:p>
                  </a:txBody>
                  <a:tcPr marL="66161" marR="661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4265541299"/>
                  </a:ext>
                </a:extLst>
              </a:tr>
              <a:tr h="406210">
                <a:tc>
                  <a:txBody>
                    <a:bodyPr/>
                    <a:lstStyle/>
                    <a:p>
                      <a:pPr>
                        <a:lnSpc>
                          <a:spcPct val="115000"/>
                        </a:lnSpc>
                        <a:spcAft>
                          <a:spcPts val="1000"/>
                        </a:spcAft>
                      </a:pPr>
                      <a:r>
                        <a:rPr lang="en-GB" sz="700" dirty="0">
                          <a:effectLst/>
                        </a:rPr>
                        <a:t>Discusses the contribution of Source 1 to an understanding of Minoan society</a:t>
                      </a:r>
                      <a:br>
                        <a:rPr lang="en-AU" sz="600" dirty="0">
                          <a:effectLst/>
                        </a:rPr>
                      </a:br>
                      <a:r>
                        <a:rPr lang="en-GB" sz="700" dirty="0">
                          <a:effectLst/>
                        </a:rPr>
                        <a:t>Draws on own knowledge of the period of study and other sources to discuss the contribution of Source 1 to an understanding of Minoan society</a:t>
                      </a:r>
                      <a:endParaRPr lang="en-AU" sz="600" dirty="0">
                        <a:effectLst/>
                        <a:latin typeface="Calibri" panose="020F0502020204030204" pitchFamily="34" charset="0"/>
                        <a:ea typeface="Calibri" panose="020F0502020204030204" pitchFamily="34" charset="0"/>
                        <a:cs typeface="Times New Roman" panose="02020603050405020304" pitchFamily="18" charset="0"/>
                      </a:endParaRPr>
                    </a:p>
                  </a:txBody>
                  <a:tcPr marL="66161" marR="661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GB" sz="700">
                          <a:effectLst/>
                        </a:rPr>
                        <a:t>3</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66161" marR="66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742438"/>
                  </a:ext>
                </a:extLst>
              </a:tr>
              <a:tr h="268096">
                <a:tc>
                  <a:txBody>
                    <a:bodyPr/>
                    <a:lstStyle/>
                    <a:p>
                      <a:pPr>
                        <a:lnSpc>
                          <a:spcPct val="115000"/>
                        </a:lnSpc>
                        <a:spcAft>
                          <a:spcPts val="1000"/>
                        </a:spcAft>
                      </a:pPr>
                      <a:r>
                        <a:rPr lang="en-GB" sz="700" dirty="0">
                          <a:effectLst/>
                        </a:rPr>
                        <a:t>States the contribution of Source 1 to an understanding of Minoan society</a:t>
                      </a:r>
                      <a:br>
                        <a:rPr lang="en-AU" sz="600" dirty="0">
                          <a:effectLst/>
                        </a:rPr>
                      </a:br>
                      <a:r>
                        <a:rPr lang="en-GB" sz="700" dirty="0">
                          <a:effectLst/>
                        </a:rPr>
                        <a:t>Makes limited use of own knowledge or other sources to support the answer</a:t>
                      </a:r>
                      <a:endParaRPr lang="en-AU" sz="600" dirty="0">
                        <a:effectLst/>
                        <a:latin typeface="Calibri" panose="020F0502020204030204" pitchFamily="34" charset="0"/>
                        <a:ea typeface="Calibri" panose="020F0502020204030204" pitchFamily="34" charset="0"/>
                        <a:cs typeface="Times New Roman" panose="02020603050405020304" pitchFamily="18" charset="0"/>
                      </a:endParaRPr>
                    </a:p>
                  </a:txBody>
                  <a:tcPr marL="66161" marR="661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GB" sz="700">
                          <a:effectLst/>
                        </a:rPr>
                        <a:t>1 - 2</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66161" marR="66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35976534"/>
                  </a:ext>
                </a:extLst>
              </a:tr>
              <a:tr h="173117">
                <a:tc>
                  <a:txBody>
                    <a:bodyPr/>
                    <a:lstStyle/>
                    <a:p>
                      <a:pPr>
                        <a:lnSpc>
                          <a:spcPct val="115000"/>
                        </a:lnSpc>
                        <a:spcAft>
                          <a:spcPts val="1000"/>
                        </a:spcAft>
                      </a:pPr>
                      <a:r>
                        <a:rPr lang="en-GB" sz="700">
                          <a:effectLst/>
                        </a:rPr>
                        <a:t>Student does not discuss/incorrectly discusses the contribution of </a:t>
                      </a:r>
                      <a:r>
                        <a:rPr lang="en-GB" sz="700" u="sng">
                          <a:effectLst/>
                          <a:uFill>
                            <a:solidFill>
                              <a:srgbClr val="000000"/>
                            </a:solidFill>
                          </a:uFill>
                        </a:rPr>
                        <a:t>Source 1</a:t>
                      </a:r>
                      <a:r>
                        <a:rPr lang="en-GB" sz="700">
                          <a:effectLst/>
                        </a:rPr>
                        <a:t> to our understanding of Minoan Civilisation.    </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66161" marR="661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GB" sz="700">
                          <a:effectLst/>
                        </a:rPr>
                        <a:t>0</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66161" marR="66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0077448"/>
                  </a:ext>
                </a:extLst>
              </a:tr>
              <a:tr h="129983">
                <a:tc gridSpan="2">
                  <a:txBody>
                    <a:bodyPr/>
                    <a:lstStyle/>
                    <a:p>
                      <a:pPr>
                        <a:lnSpc>
                          <a:spcPct val="115000"/>
                        </a:lnSpc>
                        <a:spcAft>
                          <a:spcPts val="1000"/>
                        </a:spcAft>
                      </a:pPr>
                      <a:r>
                        <a:rPr lang="en-GB" sz="700" u="sng">
                          <a:effectLst/>
                          <a:uFill>
                            <a:solidFill>
                              <a:srgbClr val="000000"/>
                            </a:solidFill>
                          </a:uFill>
                        </a:rPr>
                        <a:t>SOURCE 2</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66161" marR="661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a:tc>
                <a:extLst>
                  <a:ext uri="{0D108BD9-81ED-4DB2-BD59-A6C34878D82A}">
                    <a16:rowId xmlns:a16="http://schemas.microsoft.com/office/drawing/2014/main" val="2626559542"/>
                  </a:ext>
                </a:extLst>
              </a:tr>
              <a:tr h="406210">
                <a:tc>
                  <a:txBody>
                    <a:bodyPr/>
                    <a:lstStyle/>
                    <a:p>
                      <a:pPr>
                        <a:lnSpc>
                          <a:spcPct val="115000"/>
                        </a:lnSpc>
                        <a:spcAft>
                          <a:spcPts val="1000"/>
                        </a:spcAft>
                      </a:pPr>
                      <a:r>
                        <a:rPr lang="en-GB" sz="700" dirty="0">
                          <a:effectLst/>
                        </a:rPr>
                        <a:t>Discusses the contribution of Source 2 to an understanding of Minoan society</a:t>
                      </a:r>
                      <a:br>
                        <a:rPr lang="en-AU" sz="600" dirty="0">
                          <a:effectLst/>
                        </a:rPr>
                      </a:br>
                      <a:r>
                        <a:rPr lang="en-GB" sz="700" dirty="0">
                          <a:effectLst/>
                        </a:rPr>
                        <a:t>Draws on own knowledge of the period of study and other sources to discuss the contribution of Source 2 to an understanding of Minoan society</a:t>
                      </a:r>
                      <a:endParaRPr lang="en-AU" sz="600" dirty="0">
                        <a:effectLst/>
                        <a:latin typeface="Calibri" panose="020F0502020204030204" pitchFamily="34" charset="0"/>
                        <a:ea typeface="Calibri" panose="020F0502020204030204" pitchFamily="34" charset="0"/>
                        <a:cs typeface="Times New Roman" panose="02020603050405020304" pitchFamily="18" charset="0"/>
                      </a:endParaRPr>
                    </a:p>
                  </a:txBody>
                  <a:tcPr marL="66161" marR="661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GB" sz="700">
                          <a:effectLst/>
                        </a:rPr>
                        <a:t>3</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66161" marR="66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93520256"/>
                  </a:ext>
                </a:extLst>
              </a:tr>
              <a:tr h="268096">
                <a:tc>
                  <a:txBody>
                    <a:bodyPr/>
                    <a:lstStyle/>
                    <a:p>
                      <a:pPr>
                        <a:lnSpc>
                          <a:spcPct val="115000"/>
                        </a:lnSpc>
                        <a:spcAft>
                          <a:spcPts val="1000"/>
                        </a:spcAft>
                      </a:pPr>
                      <a:r>
                        <a:rPr lang="en-GB" sz="700" dirty="0">
                          <a:effectLst/>
                        </a:rPr>
                        <a:t>States the contribution of Source 2 to an understanding of Minoan society</a:t>
                      </a:r>
                      <a:br>
                        <a:rPr lang="en-AU" sz="600" dirty="0">
                          <a:effectLst/>
                        </a:rPr>
                      </a:br>
                      <a:r>
                        <a:rPr lang="en-GB" sz="700" dirty="0">
                          <a:effectLst/>
                        </a:rPr>
                        <a:t>Makes limited use of own knowledge or other sources to support the answer</a:t>
                      </a:r>
                      <a:endParaRPr lang="en-AU" sz="600" dirty="0">
                        <a:effectLst/>
                        <a:latin typeface="Calibri" panose="020F0502020204030204" pitchFamily="34" charset="0"/>
                        <a:ea typeface="Calibri" panose="020F0502020204030204" pitchFamily="34" charset="0"/>
                        <a:cs typeface="Times New Roman" panose="02020603050405020304" pitchFamily="18" charset="0"/>
                      </a:endParaRPr>
                    </a:p>
                  </a:txBody>
                  <a:tcPr marL="66161" marR="661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GB" sz="700">
                          <a:effectLst/>
                        </a:rPr>
                        <a:t>1 - 2</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66161" marR="66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7766835"/>
                  </a:ext>
                </a:extLst>
              </a:tr>
              <a:tr h="173117">
                <a:tc>
                  <a:txBody>
                    <a:bodyPr/>
                    <a:lstStyle/>
                    <a:p>
                      <a:pPr>
                        <a:lnSpc>
                          <a:spcPct val="115000"/>
                        </a:lnSpc>
                        <a:spcAft>
                          <a:spcPts val="1000"/>
                        </a:spcAft>
                      </a:pPr>
                      <a:r>
                        <a:rPr lang="en-GB" sz="700">
                          <a:effectLst/>
                        </a:rPr>
                        <a:t>Student does not discuss/incorrectly discusses the contribution of </a:t>
                      </a:r>
                      <a:r>
                        <a:rPr lang="en-GB" sz="700" u="sng">
                          <a:effectLst/>
                          <a:uFill>
                            <a:solidFill>
                              <a:srgbClr val="000000"/>
                            </a:solidFill>
                          </a:uFill>
                        </a:rPr>
                        <a:t>Source 2</a:t>
                      </a:r>
                      <a:r>
                        <a:rPr lang="en-GB" sz="700">
                          <a:effectLst/>
                        </a:rPr>
                        <a:t> to our understanding of Minoan Civilisation.    </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66161" marR="661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GB" sz="700">
                          <a:effectLst/>
                        </a:rPr>
                        <a:t>0</a:t>
                      </a:r>
                      <a:endParaRPr lang="en-AU" sz="600">
                        <a:effectLst/>
                        <a:latin typeface="Calibri" panose="020F0502020204030204" pitchFamily="34" charset="0"/>
                        <a:ea typeface="Calibri" panose="020F0502020204030204" pitchFamily="34" charset="0"/>
                        <a:cs typeface="Times New Roman" panose="02020603050405020304" pitchFamily="18" charset="0"/>
                      </a:endParaRPr>
                    </a:p>
                  </a:txBody>
                  <a:tcPr marL="66161" marR="66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7236331"/>
                  </a:ext>
                </a:extLst>
              </a:tr>
              <a:tr h="129983">
                <a:tc>
                  <a:txBody>
                    <a:bodyPr/>
                    <a:lstStyle/>
                    <a:p>
                      <a:pPr algn="r">
                        <a:lnSpc>
                          <a:spcPct val="115000"/>
                        </a:lnSpc>
                        <a:spcAft>
                          <a:spcPts val="1000"/>
                        </a:spcAft>
                      </a:pPr>
                      <a:r>
                        <a:rPr lang="en-GB" sz="700" dirty="0">
                          <a:effectLst/>
                        </a:rPr>
                        <a:t>Total:</a:t>
                      </a:r>
                      <a:endParaRPr lang="en-AU" sz="600" dirty="0">
                        <a:effectLst/>
                        <a:latin typeface="Calibri" panose="020F0502020204030204" pitchFamily="34" charset="0"/>
                        <a:ea typeface="Calibri" panose="020F0502020204030204" pitchFamily="34" charset="0"/>
                        <a:cs typeface="Times New Roman" panose="02020603050405020304" pitchFamily="18" charset="0"/>
                      </a:endParaRPr>
                    </a:p>
                  </a:txBody>
                  <a:tcPr marL="66161" marR="66161"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GB" sz="700" dirty="0">
                          <a:effectLst/>
                        </a:rPr>
                        <a:t>6</a:t>
                      </a:r>
                      <a:endParaRPr lang="en-AU" sz="600" dirty="0">
                        <a:effectLst/>
                        <a:latin typeface="Calibri" panose="020F0502020204030204" pitchFamily="34" charset="0"/>
                        <a:ea typeface="Calibri" panose="020F0502020204030204" pitchFamily="34" charset="0"/>
                        <a:cs typeface="Times New Roman" panose="02020603050405020304" pitchFamily="18" charset="0"/>
                      </a:endParaRPr>
                    </a:p>
                  </a:txBody>
                  <a:tcPr marL="66161" marR="66161"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84721531"/>
                  </a:ext>
                </a:extLst>
              </a:tr>
            </a:tbl>
          </a:graphicData>
        </a:graphic>
      </p:graphicFrame>
    </p:spTree>
    <p:extLst>
      <p:ext uri="{BB962C8B-B14F-4D97-AF65-F5344CB8AC3E}">
        <p14:creationId xmlns:p14="http://schemas.microsoft.com/office/powerpoint/2010/main" val="41305621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0E566-7BDA-945A-969A-0708973C6E6E}"/>
              </a:ext>
            </a:extLst>
          </p:cNvPr>
          <p:cNvSpPr>
            <a:spLocks noGrp="1"/>
          </p:cNvSpPr>
          <p:nvPr>
            <p:ph type="title"/>
          </p:nvPr>
        </p:nvSpPr>
        <p:spPr/>
        <p:txBody>
          <a:bodyPr/>
          <a:lstStyle/>
          <a:p>
            <a:r>
              <a:rPr lang="en-US" dirty="0"/>
              <a:t>Question 5</a:t>
            </a:r>
          </a:p>
        </p:txBody>
      </p:sp>
      <p:sp>
        <p:nvSpPr>
          <p:cNvPr id="3" name="Content Placeholder 2">
            <a:extLst>
              <a:ext uri="{FF2B5EF4-FFF2-40B4-BE49-F238E27FC236}">
                <a16:creationId xmlns:a16="http://schemas.microsoft.com/office/drawing/2014/main" id="{F415D797-87E7-0B7D-CBD0-7B5AF3A64E4E}"/>
              </a:ext>
            </a:extLst>
          </p:cNvPr>
          <p:cNvSpPr>
            <a:spLocks noGrp="1"/>
          </p:cNvSpPr>
          <p:nvPr>
            <p:ph idx="1"/>
          </p:nvPr>
        </p:nvSpPr>
        <p:spPr>
          <a:xfrm>
            <a:off x="1097280" y="1845734"/>
            <a:ext cx="10058400" cy="4023360"/>
          </a:xfrm>
        </p:spPr>
        <p:txBody>
          <a:bodyPr>
            <a:normAutofit/>
          </a:bodyPr>
          <a:lstStyle/>
          <a:p>
            <a:pPr marL="0" lvl="0" indent="0">
              <a:lnSpc>
                <a:spcPct val="120000"/>
              </a:lnSpc>
              <a:spcAft>
                <a:spcPts val="600"/>
              </a:spcAft>
              <a:buClr>
                <a:srgbClr val="595959"/>
              </a:buClr>
              <a:buNone/>
              <a:tabLst>
                <a:tab pos="12700" algn="l"/>
                <a:tab pos="392430" algn="l"/>
              </a:tabLst>
            </a:pPr>
            <a:r>
              <a:rPr lang="en-GB" sz="1200"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Discuss</a:t>
            </a:r>
            <a:r>
              <a:rPr lang="en-GB"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the </a:t>
            </a:r>
            <a:r>
              <a:rPr lang="en-GB" sz="12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usefulness</a:t>
            </a:r>
            <a:r>
              <a:rPr lang="en-GB"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of </a:t>
            </a:r>
            <a:r>
              <a:rPr lang="en-GB" sz="1200" b="1" u="sng"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Source 1</a:t>
            </a:r>
            <a:r>
              <a:rPr lang="en-GB"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and </a:t>
            </a:r>
            <a:r>
              <a:rPr lang="en-GB" sz="1200" b="1" u="sng"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Source 2</a:t>
            </a:r>
            <a:r>
              <a:rPr lang="en-GB" sz="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 in relation to how important the Minoans were in the Mediterranean region, during the time period of study. You should consider the following where appropriate: Strengths, Weaknesses                                                                                    </a:t>
            </a:r>
            <a:r>
              <a:rPr lang="en-GB" sz="1200" dirty="0">
                <a:solidFill>
                  <a:srgbClr val="FB0207"/>
                </a:solidFill>
                <a:effectLst/>
                <a:latin typeface="Calibri" panose="020F0502020204030204" pitchFamily="34" charset="0"/>
                <a:ea typeface="Calibri" panose="020F0502020204030204" pitchFamily="34" charset="0"/>
                <a:cs typeface="Calibri" panose="020F0502020204030204" pitchFamily="34" charset="0"/>
              </a:rPr>
              <a:t>	                                  </a:t>
            </a:r>
            <a:r>
              <a:rPr lang="en-GB" sz="1200" b="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(9 marks)</a:t>
            </a:r>
            <a:endParaRPr lang="en-AU" sz="1200"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54474AD2-2FDF-64B9-130E-5EC0A5B6648E}"/>
              </a:ext>
            </a:extLst>
          </p:cNvPr>
          <p:cNvGraphicFramePr>
            <a:graphicFrameLocks noGrp="1"/>
          </p:cNvGraphicFramePr>
          <p:nvPr>
            <p:extLst>
              <p:ext uri="{D42A27DB-BD31-4B8C-83A1-F6EECF244321}">
                <p14:modId xmlns:p14="http://schemas.microsoft.com/office/powerpoint/2010/main" val="3258413705"/>
              </p:ext>
            </p:extLst>
          </p:nvPr>
        </p:nvGraphicFramePr>
        <p:xfrm>
          <a:off x="2926080" y="4515026"/>
          <a:ext cx="6400800" cy="1608204"/>
        </p:xfrm>
        <a:graphic>
          <a:graphicData uri="http://schemas.openxmlformats.org/drawingml/2006/table">
            <a:tbl>
              <a:tblPr>
                <a:tableStyleId>{5C22544A-7EE6-4342-B048-85BDC9FD1C3A}</a:tableStyleId>
              </a:tblPr>
              <a:tblGrid>
                <a:gridCol w="5384800">
                  <a:extLst>
                    <a:ext uri="{9D8B030D-6E8A-4147-A177-3AD203B41FA5}">
                      <a16:colId xmlns:a16="http://schemas.microsoft.com/office/drawing/2014/main" val="526163674"/>
                    </a:ext>
                  </a:extLst>
                </a:gridCol>
                <a:gridCol w="1016000">
                  <a:extLst>
                    <a:ext uri="{9D8B030D-6E8A-4147-A177-3AD203B41FA5}">
                      <a16:colId xmlns:a16="http://schemas.microsoft.com/office/drawing/2014/main" val="1653772632"/>
                    </a:ext>
                  </a:extLst>
                </a:gridCol>
              </a:tblGrid>
              <a:tr h="0">
                <a:tc>
                  <a:txBody>
                    <a:bodyPr/>
                    <a:lstStyle/>
                    <a:p>
                      <a:pPr algn="ctr">
                        <a:lnSpc>
                          <a:spcPct val="115000"/>
                        </a:lnSpc>
                        <a:spcAft>
                          <a:spcPts val="1000"/>
                        </a:spcAft>
                      </a:pPr>
                      <a:r>
                        <a:rPr lang="en-GB" sz="1200">
                          <a:effectLst/>
                        </a:rPr>
                        <a:t>Description</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lnSpc>
                          <a:spcPct val="115000"/>
                        </a:lnSpc>
                        <a:spcAft>
                          <a:spcPts val="1000"/>
                        </a:spcAft>
                      </a:pPr>
                      <a:r>
                        <a:rPr lang="en-GB" sz="1200" dirty="0">
                          <a:effectLst/>
                        </a:rPr>
                        <a:t>Marks</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extLst>
                  <a:ext uri="{0D108BD9-81ED-4DB2-BD59-A6C34878D82A}">
                    <a16:rowId xmlns:a16="http://schemas.microsoft.com/office/drawing/2014/main" val="4254724042"/>
                  </a:ext>
                </a:extLst>
              </a:tr>
              <a:tr h="0">
                <a:tc>
                  <a:txBody>
                    <a:bodyPr/>
                    <a:lstStyle/>
                    <a:p>
                      <a:pPr>
                        <a:lnSpc>
                          <a:spcPct val="115000"/>
                        </a:lnSpc>
                        <a:spcAft>
                          <a:spcPts val="1000"/>
                        </a:spcAft>
                      </a:pPr>
                      <a:r>
                        <a:rPr lang="en-GB" sz="1200" dirty="0">
                          <a:effectLst/>
                        </a:rPr>
                        <a:t>Accurately identifies at least one strength and one weakness of Source 1 using examples from their knowledge and from the source</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GB" sz="1200">
                          <a:effectLst/>
                        </a:rPr>
                        <a:t>1 - 3</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50594984"/>
                  </a:ext>
                </a:extLst>
              </a:tr>
              <a:tr h="0">
                <a:tc>
                  <a:txBody>
                    <a:bodyPr/>
                    <a:lstStyle/>
                    <a:p>
                      <a:pPr>
                        <a:lnSpc>
                          <a:spcPct val="115000"/>
                        </a:lnSpc>
                        <a:spcAft>
                          <a:spcPts val="1000"/>
                        </a:spcAft>
                      </a:pPr>
                      <a:r>
                        <a:rPr lang="en-GB" sz="1200" dirty="0">
                          <a:effectLst/>
                        </a:rPr>
                        <a:t>Accurately identifies at least one strength and one weakness of Source 2 using examples from their knowledge and from the source</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GB" sz="1200">
                          <a:effectLst/>
                        </a:rPr>
                        <a:t>1 - 3</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7229862"/>
                  </a:ext>
                </a:extLst>
              </a:tr>
              <a:tr h="0">
                <a:tc>
                  <a:txBody>
                    <a:bodyPr/>
                    <a:lstStyle/>
                    <a:p>
                      <a:pPr>
                        <a:lnSpc>
                          <a:spcPct val="115000"/>
                        </a:lnSpc>
                        <a:spcAft>
                          <a:spcPts val="1000"/>
                        </a:spcAft>
                      </a:pPr>
                      <a:r>
                        <a:rPr lang="en-GB" sz="1200">
                          <a:effectLst/>
                        </a:rPr>
                        <a:t>Links both Source 1 and Source 2 back to their importance to Minoan society 1-3</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GB" sz="1200">
                          <a:effectLst/>
                        </a:rPr>
                        <a:t>1 - 3</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97416984"/>
                  </a:ext>
                </a:extLst>
              </a:tr>
              <a:tr h="0">
                <a:tc>
                  <a:txBody>
                    <a:bodyPr/>
                    <a:lstStyle/>
                    <a:p>
                      <a:pPr>
                        <a:lnSpc>
                          <a:spcPct val="115000"/>
                        </a:lnSpc>
                        <a:spcAft>
                          <a:spcPts val="1000"/>
                        </a:spcAft>
                      </a:pPr>
                      <a:r>
                        <a:rPr lang="en-GB" sz="1200">
                          <a:effectLst/>
                        </a:rPr>
                        <a:t>No/incorrect Attempt at Question 5.</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GB" sz="1200">
                          <a:effectLst/>
                        </a:rPr>
                        <a:t>0</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2687581"/>
                  </a:ext>
                </a:extLst>
              </a:tr>
              <a:tr h="0">
                <a:tc>
                  <a:txBody>
                    <a:bodyPr/>
                    <a:lstStyle/>
                    <a:p>
                      <a:pPr algn="r">
                        <a:lnSpc>
                          <a:spcPct val="115000"/>
                        </a:lnSpc>
                        <a:spcAft>
                          <a:spcPts val="1000"/>
                        </a:spcAft>
                      </a:pPr>
                      <a:r>
                        <a:rPr lang="en-GB" sz="1200">
                          <a:effectLst/>
                        </a:rPr>
                        <a:t>Total:</a:t>
                      </a:r>
                      <a:endParaRPr lang="en-AU"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15000"/>
                        </a:lnSpc>
                        <a:spcAft>
                          <a:spcPts val="1000"/>
                        </a:spcAft>
                      </a:pPr>
                      <a:r>
                        <a:rPr lang="en-GB" sz="1200" dirty="0">
                          <a:effectLst/>
                        </a:rPr>
                        <a:t>9</a:t>
                      </a:r>
                      <a:endParaRPr lang="en-AU"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96829869"/>
                  </a:ext>
                </a:extLst>
              </a:tr>
            </a:tbl>
          </a:graphicData>
        </a:graphic>
      </p:graphicFrame>
    </p:spTree>
    <p:extLst>
      <p:ext uri="{BB962C8B-B14F-4D97-AF65-F5344CB8AC3E}">
        <p14:creationId xmlns:p14="http://schemas.microsoft.com/office/powerpoint/2010/main" val="38941493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p:cNvGrpSpPr/>
        <p:nvPr/>
      </p:nvGrpSpPr>
      <p:grpSpPr>
        <a:xfrm>
          <a:off x="0" y="0"/>
          <a:ext cx="0" cy="0"/>
          <a:chOff x="0" y="0"/>
          <a:chExt cx="0" cy="0"/>
        </a:xfrm>
      </p:grpSpPr>
      <p:pic>
        <p:nvPicPr>
          <p:cNvPr id="2050" name="Picture 2" descr="Minoan civilization | History, Location, &amp; Facts | Britannica">
            <a:extLst>
              <a:ext uri="{FF2B5EF4-FFF2-40B4-BE49-F238E27FC236}">
                <a16:creationId xmlns:a16="http://schemas.microsoft.com/office/drawing/2014/main" id="{9920C608-9888-9947-CA4B-7CBFC4F91ABB}"/>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b="2174"/>
          <a:stretch/>
        </p:blipFill>
        <p:spPr bwMode="auto">
          <a:xfrm>
            <a:off x="20" y="-31175"/>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232C91A4-B280-BACD-3CB8-10ECFE24CE3D}"/>
              </a:ext>
            </a:extLst>
          </p:cNvPr>
          <p:cNvSpPr>
            <a:spLocks noGrp="1"/>
          </p:cNvSpPr>
          <p:nvPr>
            <p:ph type="ctrTitle"/>
          </p:nvPr>
        </p:nvSpPr>
        <p:spPr>
          <a:xfrm>
            <a:off x="1097280" y="758952"/>
            <a:ext cx="10058400" cy="3566160"/>
          </a:xfrm>
        </p:spPr>
        <p:txBody>
          <a:bodyPr>
            <a:normAutofit/>
          </a:bodyPr>
          <a:lstStyle/>
          <a:p>
            <a:r>
              <a:rPr lang="en-US" dirty="0">
                <a:solidFill>
                  <a:schemeClr val="tx1"/>
                </a:solidFill>
              </a:rPr>
              <a:t>Revision – Source Analysis</a:t>
            </a:r>
          </a:p>
        </p:txBody>
      </p:sp>
      <p:sp>
        <p:nvSpPr>
          <p:cNvPr id="3" name="Subtitle 2">
            <a:extLst>
              <a:ext uri="{FF2B5EF4-FFF2-40B4-BE49-F238E27FC236}">
                <a16:creationId xmlns:a16="http://schemas.microsoft.com/office/drawing/2014/main" id="{4DAB8C59-D441-C9CB-FDC4-52B6130F59E1}"/>
              </a:ext>
            </a:extLst>
          </p:cNvPr>
          <p:cNvSpPr>
            <a:spLocks noGrp="1"/>
          </p:cNvSpPr>
          <p:nvPr>
            <p:ph type="subTitle" idx="1"/>
          </p:nvPr>
        </p:nvSpPr>
        <p:spPr>
          <a:xfrm>
            <a:off x="1100051" y="4455621"/>
            <a:ext cx="10058400" cy="1143000"/>
          </a:xfrm>
        </p:spPr>
        <p:txBody>
          <a:bodyPr>
            <a:normAutofit fontScale="85000" lnSpcReduction="20000"/>
          </a:bodyPr>
          <a:lstStyle/>
          <a:p>
            <a:r>
              <a:rPr lang="en-US" u="sng" dirty="0">
                <a:solidFill>
                  <a:schemeClr val="tx1"/>
                </a:solidFill>
              </a:rPr>
              <a:t>Goal/s: </a:t>
            </a:r>
          </a:p>
          <a:p>
            <a:r>
              <a:rPr lang="en-US" i="1" dirty="0">
                <a:solidFill>
                  <a:schemeClr val="tx1"/>
                </a:solidFill>
              </a:rPr>
              <a:t>Revise</a:t>
            </a:r>
            <a:r>
              <a:rPr lang="en-US" dirty="0">
                <a:solidFill>
                  <a:schemeClr val="tx1"/>
                </a:solidFill>
              </a:rPr>
              <a:t> key questions </a:t>
            </a:r>
          </a:p>
          <a:p>
            <a:r>
              <a:rPr lang="en-US" i="1" dirty="0">
                <a:solidFill>
                  <a:schemeClr val="tx1"/>
                </a:solidFill>
              </a:rPr>
              <a:t>practice</a:t>
            </a:r>
            <a:r>
              <a:rPr lang="en-US" dirty="0">
                <a:solidFill>
                  <a:schemeClr val="tx1"/>
                </a:solidFill>
              </a:rPr>
              <a:t> source analysis skills</a:t>
            </a:r>
          </a:p>
        </p:txBody>
      </p:sp>
      <p:cxnSp>
        <p:nvCxnSpPr>
          <p:cNvPr id="2055" name="Straight Connector 2054">
            <a:extLst>
              <a:ext uri="{FF2B5EF4-FFF2-40B4-BE49-F238E27FC236}">
                <a16:creationId xmlns:a16="http://schemas.microsoft.com/office/drawing/2014/main" id="{F3CC58E3-BDF9-495D-9327-85F68058BE3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2057" name="Rectangle 2056">
            <a:extLst>
              <a:ext uri="{FF2B5EF4-FFF2-40B4-BE49-F238E27FC236}">
                <a16:creationId xmlns:a16="http://schemas.microsoft.com/office/drawing/2014/main" id="{DA0CA737-33FC-47E3-965A-D1C2CAA628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rgbClr val="E3AC5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59" name="Rectangle 2058">
            <a:extLst>
              <a:ext uri="{FF2B5EF4-FFF2-40B4-BE49-F238E27FC236}">
                <a16:creationId xmlns:a16="http://schemas.microsoft.com/office/drawing/2014/main" id="{22189942-24EB-488E-8B69-EB80F7E53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rgbClr val="7A443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Subtitle 2">
            <a:extLst>
              <a:ext uri="{FF2B5EF4-FFF2-40B4-BE49-F238E27FC236}">
                <a16:creationId xmlns:a16="http://schemas.microsoft.com/office/drawing/2014/main" id="{F61A8AB3-9E63-D616-FB92-EAC843A64C98}"/>
              </a:ext>
            </a:extLst>
          </p:cNvPr>
          <p:cNvSpPr txBox="1">
            <a:spLocks/>
          </p:cNvSpPr>
          <p:nvPr/>
        </p:nvSpPr>
        <p:spPr>
          <a:xfrm>
            <a:off x="8262851" y="6447707"/>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r"/>
            <a:r>
              <a:rPr lang="en-US" sz="1500" dirty="0" err="1">
                <a:solidFill>
                  <a:schemeClr val="tx1"/>
                </a:solidFill>
              </a:rPr>
              <a:t>Ms</a:t>
            </a:r>
            <a:r>
              <a:rPr lang="en-US" sz="1500" dirty="0">
                <a:solidFill>
                  <a:schemeClr val="tx1"/>
                </a:solidFill>
              </a:rPr>
              <a:t> Barrie</a:t>
            </a:r>
          </a:p>
        </p:txBody>
      </p:sp>
      <p:sp>
        <p:nvSpPr>
          <p:cNvPr id="5" name="Subtitle 2">
            <a:extLst>
              <a:ext uri="{FF2B5EF4-FFF2-40B4-BE49-F238E27FC236}">
                <a16:creationId xmlns:a16="http://schemas.microsoft.com/office/drawing/2014/main" id="{5F372439-CBEF-34EE-8047-9719C19FB7D1}"/>
              </a:ext>
            </a:extLst>
          </p:cNvPr>
          <p:cNvSpPr txBox="1">
            <a:spLocks/>
          </p:cNvSpPr>
          <p:nvPr/>
        </p:nvSpPr>
        <p:spPr>
          <a:xfrm>
            <a:off x="202277" y="6514493"/>
            <a:ext cx="3929149" cy="31232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r>
              <a:rPr lang="en-US" sz="1500" dirty="0">
                <a:solidFill>
                  <a:schemeClr val="tx1"/>
                </a:solidFill>
              </a:rPr>
              <a:t>Week 4 Lesson 2</a:t>
            </a:r>
          </a:p>
        </p:txBody>
      </p:sp>
    </p:spTree>
    <p:extLst>
      <p:ext uri="{BB962C8B-B14F-4D97-AF65-F5344CB8AC3E}">
        <p14:creationId xmlns:p14="http://schemas.microsoft.com/office/powerpoint/2010/main" val="577098764"/>
      </p:ext>
    </p:extLst>
  </p:cSld>
  <p:clrMapOvr>
    <a:overrideClrMapping bg1="dk1" tx1="lt1" bg2="dk2" tx2="lt2" accent1="accent1" accent2="accent2" accent3="accent3" accent4="accent4" accent5="accent5" accent6="accent6" hlink="hlink" folHlink="folHlink"/>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4D8C0-7683-239C-B91A-0830C9068E50}"/>
              </a:ext>
            </a:extLst>
          </p:cNvPr>
          <p:cNvSpPr>
            <a:spLocks noGrp="1"/>
          </p:cNvSpPr>
          <p:nvPr>
            <p:ph type="title"/>
          </p:nvPr>
        </p:nvSpPr>
        <p:spPr>
          <a:xfrm>
            <a:off x="1097280" y="394977"/>
            <a:ext cx="10058400" cy="1450757"/>
          </a:xfrm>
        </p:spPr>
        <p:txBody>
          <a:bodyPr/>
          <a:lstStyle/>
          <a:p>
            <a:r>
              <a:rPr lang="en-US" dirty="0"/>
              <a:t>This week:</a:t>
            </a:r>
          </a:p>
        </p:txBody>
      </p:sp>
      <p:graphicFrame>
        <p:nvGraphicFramePr>
          <p:cNvPr id="5" name="Content Placeholder 2">
            <a:extLst>
              <a:ext uri="{FF2B5EF4-FFF2-40B4-BE49-F238E27FC236}">
                <a16:creationId xmlns:a16="http://schemas.microsoft.com/office/drawing/2014/main" id="{4D27C192-2537-41D0-3D2B-409BED1C98AE}"/>
              </a:ext>
            </a:extLst>
          </p:cNvPr>
          <p:cNvGraphicFramePr>
            <a:graphicFrameLocks noGrp="1"/>
          </p:cNvGraphicFramePr>
          <p:nvPr>
            <p:ph idx="1"/>
            <p:extLst>
              <p:ext uri="{D42A27DB-BD31-4B8C-83A1-F6EECF244321}">
                <p14:modId xmlns:p14="http://schemas.microsoft.com/office/powerpoint/2010/main" val="2072802421"/>
              </p:ext>
            </p:extLst>
          </p:nvPr>
        </p:nvGraphicFramePr>
        <p:xfrm>
          <a:off x="1097280" y="1845734"/>
          <a:ext cx="10058400"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1596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43BFE-7CE7-6C7B-9385-A609717F9FE6}"/>
              </a:ext>
            </a:extLst>
          </p:cNvPr>
          <p:cNvSpPr>
            <a:spLocks noGrp="1"/>
          </p:cNvSpPr>
          <p:nvPr>
            <p:ph type="title"/>
          </p:nvPr>
        </p:nvSpPr>
        <p:spPr/>
        <p:txBody>
          <a:bodyPr/>
          <a:lstStyle/>
          <a:p>
            <a:r>
              <a:rPr lang="en-US" dirty="0"/>
              <a:t>TO DO:</a:t>
            </a:r>
          </a:p>
        </p:txBody>
      </p:sp>
      <p:sp>
        <p:nvSpPr>
          <p:cNvPr id="3" name="Content Placeholder 2">
            <a:extLst>
              <a:ext uri="{FF2B5EF4-FFF2-40B4-BE49-F238E27FC236}">
                <a16:creationId xmlns:a16="http://schemas.microsoft.com/office/drawing/2014/main" id="{4DF82442-DB9A-92CB-D77C-DE260F0527CB}"/>
              </a:ext>
            </a:extLst>
          </p:cNvPr>
          <p:cNvSpPr>
            <a:spLocks noGrp="1"/>
          </p:cNvSpPr>
          <p:nvPr>
            <p:ph idx="1"/>
          </p:nvPr>
        </p:nvSpPr>
        <p:spPr/>
        <p:txBody>
          <a:bodyPr/>
          <a:lstStyle/>
          <a:p>
            <a:pPr>
              <a:buFont typeface="Wingdings" pitchFamily="2" charset="2"/>
              <a:buChar char="Ø"/>
            </a:pPr>
            <a:r>
              <a:rPr lang="en-US" dirty="0"/>
              <a:t> Create flash cards of Key ideas (SPERMC)</a:t>
            </a:r>
          </a:p>
          <a:p>
            <a:pPr>
              <a:buFont typeface="Wingdings" pitchFamily="2" charset="2"/>
              <a:buChar char="Ø"/>
            </a:pPr>
            <a:r>
              <a:rPr lang="en-US" dirty="0"/>
              <a:t> </a:t>
            </a:r>
            <a:r>
              <a:rPr lang="en-US" dirty="0" err="1"/>
              <a:t>Memorise</a:t>
            </a:r>
            <a:r>
              <a:rPr lang="en-US" dirty="0"/>
              <a:t> how to answer questions</a:t>
            </a:r>
          </a:p>
          <a:p>
            <a:pPr>
              <a:buFont typeface="Wingdings" pitchFamily="2" charset="2"/>
              <a:buChar char="Ø"/>
            </a:pPr>
            <a:r>
              <a:rPr lang="en-US" dirty="0"/>
              <a:t> Test each other on knowledge</a:t>
            </a:r>
          </a:p>
          <a:p>
            <a:pPr>
              <a:buFont typeface="Wingdings" pitchFamily="2" charset="2"/>
              <a:buChar char="Ø"/>
            </a:pPr>
            <a:r>
              <a:rPr lang="en-US" dirty="0"/>
              <a:t> Create a Study Sheet from memory</a:t>
            </a:r>
          </a:p>
          <a:p>
            <a:pPr>
              <a:buFont typeface="Wingdings" pitchFamily="2" charset="2"/>
              <a:buChar char="Ø"/>
            </a:pPr>
            <a:r>
              <a:rPr lang="en-US" dirty="0"/>
              <a:t> </a:t>
            </a:r>
            <a:r>
              <a:rPr lang="en-US"/>
              <a:t>Practice Sources </a:t>
            </a:r>
            <a:endParaRPr lang="en-US" dirty="0"/>
          </a:p>
        </p:txBody>
      </p:sp>
    </p:spTree>
    <p:extLst>
      <p:ext uri="{BB962C8B-B14F-4D97-AF65-F5344CB8AC3E}">
        <p14:creationId xmlns:p14="http://schemas.microsoft.com/office/powerpoint/2010/main" val="797637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A1E409-F3A0-E28E-E371-53F5089FC467}"/>
              </a:ext>
            </a:extLst>
          </p:cNvPr>
          <p:cNvSpPr>
            <a:spLocks noGrp="1"/>
          </p:cNvSpPr>
          <p:nvPr>
            <p:ph type="title"/>
          </p:nvPr>
        </p:nvSpPr>
        <p:spPr>
          <a:xfrm>
            <a:off x="5181601" y="634946"/>
            <a:ext cx="6368142" cy="1450757"/>
          </a:xfrm>
        </p:spPr>
        <p:txBody>
          <a:bodyPr>
            <a:normAutofit/>
          </a:bodyPr>
          <a:lstStyle/>
          <a:p>
            <a:r>
              <a:rPr lang="en-US" sz="5000">
                <a:solidFill>
                  <a:srgbClr val="34474D"/>
                </a:solidFill>
              </a:rPr>
              <a:t>ACTIVITY 1 – Mind Map</a:t>
            </a:r>
          </a:p>
        </p:txBody>
      </p:sp>
      <p:pic>
        <p:nvPicPr>
          <p:cNvPr id="5" name="Picture 4" descr="Colourful pins connected with a thread">
            <a:extLst>
              <a:ext uri="{FF2B5EF4-FFF2-40B4-BE49-F238E27FC236}">
                <a16:creationId xmlns:a16="http://schemas.microsoft.com/office/drawing/2014/main" id="{ED9ECD14-4DAB-535B-BDF1-088A8CB655B0}"/>
              </a:ext>
            </a:extLst>
          </p:cNvPr>
          <p:cNvPicPr>
            <a:picLocks noChangeAspect="1"/>
          </p:cNvPicPr>
          <p:nvPr/>
        </p:nvPicPr>
        <p:blipFill rotWithShape="1">
          <a:blip r:embed="rId2"/>
          <a:srcRect l="18510" r="36269" b="1"/>
          <a:stretch/>
        </p:blipFill>
        <p:spPr>
          <a:xfrm>
            <a:off x="20" y="-12128"/>
            <a:ext cx="4654276" cy="6870127"/>
          </a:xfrm>
          <a:prstGeom prst="rect">
            <a:avLst/>
          </a:prstGeom>
        </p:spPr>
      </p:pic>
      <p:cxnSp>
        <p:nvCxnSpPr>
          <p:cNvPr id="17" name="Straight Connector 1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2855814B-E776-15FA-957F-BB23FEFE03F2}"/>
              </a:ext>
            </a:extLst>
          </p:cNvPr>
          <p:cNvSpPr>
            <a:spLocks noGrp="1"/>
          </p:cNvSpPr>
          <p:nvPr>
            <p:ph idx="1"/>
          </p:nvPr>
        </p:nvSpPr>
        <p:spPr>
          <a:xfrm>
            <a:off x="5181601" y="2198914"/>
            <a:ext cx="6368142" cy="3670180"/>
          </a:xfrm>
        </p:spPr>
        <p:txBody>
          <a:bodyPr>
            <a:normAutofit/>
          </a:bodyPr>
          <a:lstStyle/>
          <a:p>
            <a:pPr algn="ctr"/>
            <a:r>
              <a:rPr lang="en-US" dirty="0"/>
              <a:t>As a class, will create a mind map on the features of the Minoan Civilization</a:t>
            </a:r>
          </a:p>
          <a:p>
            <a:pPr algn="ctr"/>
            <a:r>
              <a:rPr lang="en-US" dirty="0"/>
              <a:t>This is to revise the </a:t>
            </a:r>
            <a:r>
              <a:rPr lang="en-US" b="1" i="1" u="sng" dirty="0"/>
              <a:t>CONTENT</a:t>
            </a:r>
            <a:r>
              <a:rPr lang="en-US" dirty="0"/>
              <a:t> we have covered so far.</a:t>
            </a:r>
          </a:p>
          <a:p>
            <a:pPr algn="ctr"/>
            <a:endParaRPr lang="en-US" dirty="0"/>
          </a:p>
          <a:p>
            <a:pPr algn="ctr"/>
            <a:r>
              <a:rPr lang="en-US" b="1" u="sng" dirty="0"/>
              <a:t>DISCUSSION QUESTIONS:</a:t>
            </a:r>
          </a:p>
          <a:p>
            <a:pPr algn="ctr">
              <a:buFont typeface="Wingdings" pitchFamily="2" charset="2"/>
              <a:buChar char="Ø"/>
            </a:pPr>
            <a:r>
              <a:rPr lang="en-US" dirty="0"/>
              <a:t> What is the difference between CONTENT and SKILLS?</a:t>
            </a:r>
          </a:p>
          <a:p>
            <a:pPr algn="ctr">
              <a:buFont typeface="Wingdings" pitchFamily="2" charset="2"/>
              <a:buChar char="Ø"/>
            </a:pPr>
            <a:r>
              <a:rPr lang="en-US" dirty="0"/>
              <a:t> What features does a GOOD mind map have?</a:t>
            </a:r>
          </a:p>
        </p:txBody>
      </p:sp>
    </p:spTree>
    <p:extLst>
      <p:ext uri="{BB962C8B-B14F-4D97-AF65-F5344CB8AC3E}">
        <p14:creationId xmlns:p14="http://schemas.microsoft.com/office/powerpoint/2010/main" val="235547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9898949A-426A-83B1-20C2-8B6C1B088942}"/>
              </a:ext>
            </a:extLst>
          </p:cNvPr>
          <p:cNvSpPr/>
          <p:nvPr/>
        </p:nvSpPr>
        <p:spPr>
          <a:xfrm>
            <a:off x="5245994" y="2884869"/>
            <a:ext cx="1700011" cy="73731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The Minoans</a:t>
            </a:r>
          </a:p>
        </p:txBody>
      </p:sp>
    </p:spTree>
    <p:extLst>
      <p:ext uri="{BB962C8B-B14F-4D97-AF65-F5344CB8AC3E}">
        <p14:creationId xmlns:p14="http://schemas.microsoft.com/office/powerpoint/2010/main" val="2013107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8EFE10-FA32-4CE5-D760-502FAFF48CA4}"/>
              </a:ext>
            </a:extLst>
          </p:cNvPr>
          <p:cNvSpPr>
            <a:spLocks noGrp="1"/>
          </p:cNvSpPr>
          <p:nvPr>
            <p:ph type="title"/>
          </p:nvPr>
        </p:nvSpPr>
        <p:spPr/>
        <p:txBody>
          <a:bodyPr/>
          <a:lstStyle/>
          <a:p>
            <a:pPr algn="ctr"/>
            <a:r>
              <a:rPr lang="en-US" dirty="0"/>
              <a:t>ACTIVITY 2 – Steps to </a:t>
            </a:r>
            <a:r>
              <a:rPr lang="en-US" dirty="0" err="1"/>
              <a:t>analyse</a:t>
            </a:r>
            <a:r>
              <a:rPr lang="en-US" dirty="0"/>
              <a:t> sources</a:t>
            </a:r>
          </a:p>
        </p:txBody>
      </p:sp>
      <p:sp>
        <p:nvSpPr>
          <p:cNvPr id="3" name="Content Placeholder 2">
            <a:extLst>
              <a:ext uri="{FF2B5EF4-FFF2-40B4-BE49-F238E27FC236}">
                <a16:creationId xmlns:a16="http://schemas.microsoft.com/office/drawing/2014/main" id="{212C6169-E239-DF76-D840-8A01BCDE9AE2}"/>
              </a:ext>
            </a:extLst>
          </p:cNvPr>
          <p:cNvSpPr>
            <a:spLocks noGrp="1"/>
          </p:cNvSpPr>
          <p:nvPr>
            <p:ph idx="1"/>
          </p:nvPr>
        </p:nvSpPr>
        <p:spPr/>
        <p:txBody>
          <a:bodyPr/>
          <a:lstStyle/>
          <a:p>
            <a:pPr algn="ctr"/>
            <a:r>
              <a:rPr lang="en-US" dirty="0"/>
              <a:t>So you get your test in front of you on Friday.</a:t>
            </a:r>
          </a:p>
          <a:p>
            <a:pPr algn="ctr"/>
            <a:r>
              <a:rPr lang="en-US" dirty="0"/>
              <a:t>What do you do?</a:t>
            </a:r>
          </a:p>
        </p:txBody>
      </p:sp>
      <p:sp>
        <p:nvSpPr>
          <p:cNvPr id="5" name="TextBox 4">
            <a:extLst>
              <a:ext uri="{FF2B5EF4-FFF2-40B4-BE49-F238E27FC236}">
                <a16:creationId xmlns:a16="http://schemas.microsoft.com/office/drawing/2014/main" id="{78835D57-834A-913B-3980-8F93ADBC1259}"/>
              </a:ext>
            </a:extLst>
          </p:cNvPr>
          <p:cNvSpPr txBox="1"/>
          <p:nvPr/>
        </p:nvSpPr>
        <p:spPr>
          <a:xfrm>
            <a:off x="3049073" y="3247553"/>
            <a:ext cx="6098146" cy="3170099"/>
          </a:xfrm>
          <a:prstGeom prst="rect">
            <a:avLst/>
          </a:prstGeom>
          <a:noFill/>
        </p:spPr>
        <p:txBody>
          <a:bodyPr wrap="square">
            <a:spAutoFit/>
          </a:bodyPr>
          <a:lstStyle/>
          <a:p>
            <a:pPr algn="ctr"/>
            <a:r>
              <a:rPr lang="en-AU" sz="20000" dirty="0">
                <a:effectLst/>
                <a:latin typeface="Apple Color Emoji" pitchFamily="2" charset="0"/>
              </a:rPr>
              <a:t>🧐</a:t>
            </a:r>
          </a:p>
        </p:txBody>
      </p:sp>
    </p:spTree>
    <p:extLst>
      <p:ext uri="{BB962C8B-B14F-4D97-AF65-F5344CB8AC3E}">
        <p14:creationId xmlns:p14="http://schemas.microsoft.com/office/powerpoint/2010/main" val="3619622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743A3-A64C-2AEB-6B1B-F334F0DA61A2}"/>
              </a:ext>
            </a:extLst>
          </p:cNvPr>
          <p:cNvSpPr>
            <a:spLocks noGrp="1"/>
          </p:cNvSpPr>
          <p:nvPr>
            <p:ph type="title"/>
          </p:nvPr>
        </p:nvSpPr>
        <p:spPr/>
        <p:txBody>
          <a:bodyPr/>
          <a:lstStyle/>
          <a:p>
            <a:pPr algn="ctr"/>
            <a:r>
              <a:rPr lang="en-US" dirty="0"/>
              <a:t>STEPS TO ANALYSING SOURCES</a:t>
            </a:r>
          </a:p>
        </p:txBody>
      </p:sp>
      <p:sp>
        <p:nvSpPr>
          <p:cNvPr id="3" name="Content Placeholder 2">
            <a:extLst>
              <a:ext uri="{FF2B5EF4-FFF2-40B4-BE49-F238E27FC236}">
                <a16:creationId xmlns:a16="http://schemas.microsoft.com/office/drawing/2014/main" id="{D761C099-8162-F6A1-61EF-B0DC588F740B}"/>
              </a:ext>
            </a:extLst>
          </p:cNvPr>
          <p:cNvSpPr>
            <a:spLocks noGrp="1"/>
          </p:cNvSpPr>
          <p:nvPr>
            <p:ph idx="1"/>
          </p:nvPr>
        </p:nvSpPr>
        <p:spPr>
          <a:xfrm>
            <a:off x="1097280" y="1845734"/>
            <a:ext cx="10382296" cy="453088"/>
          </a:xfrm>
        </p:spPr>
        <p:style>
          <a:lnRef idx="2">
            <a:schemeClr val="accent2"/>
          </a:lnRef>
          <a:fillRef idx="1">
            <a:schemeClr val="lt1"/>
          </a:fillRef>
          <a:effectRef idx="0">
            <a:schemeClr val="accent2"/>
          </a:effectRef>
          <a:fontRef idx="minor">
            <a:schemeClr val="dk1"/>
          </a:fontRef>
        </p:style>
        <p:txBody>
          <a:bodyPr/>
          <a:lstStyle/>
          <a:p>
            <a:pPr algn="ctr"/>
            <a:r>
              <a:rPr lang="en-US" b="1" u="sng" dirty="0"/>
              <a:t>STEP 1 – Have a look through the Source Analysis in its entirety (1 - 2 min)</a:t>
            </a:r>
          </a:p>
        </p:txBody>
      </p:sp>
      <p:pic>
        <p:nvPicPr>
          <p:cNvPr id="5" name="Picture 4" descr="Table&#10;&#10;Description automatically generated">
            <a:extLst>
              <a:ext uri="{FF2B5EF4-FFF2-40B4-BE49-F238E27FC236}">
                <a16:creationId xmlns:a16="http://schemas.microsoft.com/office/drawing/2014/main" id="{7B6D62F3-D4C2-5A5C-5B70-05A8BFA4DD88}"/>
              </a:ext>
            </a:extLst>
          </p:cNvPr>
          <p:cNvPicPr>
            <a:picLocks noChangeAspect="1"/>
          </p:cNvPicPr>
          <p:nvPr/>
        </p:nvPicPr>
        <p:blipFill>
          <a:blip r:embed="rId2"/>
          <a:stretch>
            <a:fillRect/>
          </a:stretch>
        </p:blipFill>
        <p:spPr>
          <a:xfrm>
            <a:off x="4549143" y="2388100"/>
            <a:ext cx="3139544" cy="4240002"/>
          </a:xfrm>
          <a:prstGeom prst="rect">
            <a:avLst/>
          </a:prstGeom>
        </p:spPr>
      </p:pic>
      <p:pic>
        <p:nvPicPr>
          <p:cNvPr id="7" name="Picture 6" descr="Table&#10;&#10;Description automatically generated with medium confidence">
            <a:extLst>
              <a:ext uri="{FF2B5EF4-FFF2-40B4-BE49-F238E27FC236}">
                <a16:creationId xmlns:a16="http://schemas.microsoft.com/office/drawing/2014/main" id="{653BEEDC-D848-6EBE-11E1-78047B442066}"/>
              </a:ext>
            </a:extLst>
          </p:cNvPr>
          <p:cNvPicPr>
            <a:picLocks noChangeAspect="1"/>
          </p:cNvPicPr>
          <p:nvPr/>
        </p:nvPicPr>
        <p:blipFill>
          <a:blip r:embed="rId3"/>
          <a:stretch>
            <a:fillRect/>
          </a:stretch>
        </p:blipFill>
        <p:spPr>
          <a:xfrm>
            <a:off x="1301303" y="2388100"/>
            <a:ext cx="3043817" cy="4183297"/>
          </a:xfrm>
          <a:prstGeom prst="rect">
            <a:avLst/>
          </a:prstGeom>
        </p:spPr>
      </p:pic>
      <p:pic>
        <p:nvPicPr>
          <p:cNvPr id="9" name="Picture 8" descr="Graphical user interface&#10;&#10;Description automatically generated with medium confidence">
            <a:extLst>
              <a:ext uri="{FF2B5EF4-FFF2-40B4-BE49-F238E27FC236}">
                <a16:creationId xmlns:a16="http://schemas.microsoft.com/office/drawing/2014/main" id="{12376D51-933F-E4EB-46D0-4C7FA1162428}"/>
              </a:ext>
            </a:extLst>
          </p:cNvPr>
          <p:cNvPicPr>
            <a:picLocks noChangeAspect="1"/>
          </p:cNvPicPr>
          <p:nvPr/>
        </p:nvPicPr>
        <p:blipFill>
          <a:blip r:embed="rId4"/>
          <a:stretch>
            <a:fillRect/>
          </a:stretch>
        </p:blipFill>
        <p:spPr>
          <a:xfrm>
            <a:off x="7967192" y="2449480"/>
            <a:ext cx="2923505" cy="4178622"/>
          </a:xfrm>
          <a:prstGeom prst="rect">
            <a:avLst/>
          </a:prstGeom>
        </p:spPr>
      </p:pic>
      <p:sp>
        <p:nvSpPr>
          <p:cNvPr id="10" name="Rounded Rectangle 9">
            <a:extLst>
              <a:ext uri="{FF2B5EF4-FFF2-40B4-BE49-F238E27FC236}">
                <a16:creationId xmlns:a16="http://schemas.microsoft.com/office/drawing/2014/main" id="{A2FAB820-7D73-59E2-BF8A-5D9C3932D1D2}"/>
              </a:ext>
            </a:extLst>
          </p:cNvPr>
          <p:cNvSpPr/>
          <p:nvPr/>
        </p:nvSpPr>
        <p:spPr>
          <a:xfrm>
            <a:off x="8345510" y="3670479"/>
            <a:ext cx="2060620" cy="1313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B20447F8-F385-92DB-1910-CBF921F938E0}"/>
              </a:ext>
            </a:extLst>
          </p:cNvPr>
          <p:cNvSpPr/>
          <p:nvPr/>
        </p:nvSpPr>
        <p:spPr>
          <a:xfrm>
            <a:off x="8398634" y="5163799"/>
            <a:ext cx="2060620" cy="1313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8978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743A3-A64C-2AEB-6B1B-F334F0DA61A2}"/>
              </a:ext>
            </a:extLst>
          </p:cNvPr>
          <p:cNvSpPr>
            <a:spLocks noGrp="1"/>
          </p:cNvSpPr>
          <p:nvPr>
            <p:ph type="title"/>
          </p:nvPr>
        </p:nvSpPr>
        <p:spPr/>
        <p:txBody>
          <a:bodyPr/>
          <a:lstStyle/>
          <a:p>
            <a:pPr algn="ctr"/>
            <a:r>
              <a:rPr lang="en-US" dirty="0"/>
              <a:t>STEPS TO ANALYSING SOURCES</a:t>
            </a:r>
          </a:p>
        </p:txBody>
      </p:sp>
      <p:sp>
        <p:nvSpPr>
          <p:cNvPr id="3" name="Content Placeholder 2">
            <a:extLst>
              <a:ext uri="{FF2B5EF4-FFF2-40B4-BE49-F238E27FC236}">
                <a16:creationId xmlns:a16="http://schemas.microsoft.com/office/drawing/2014/main" id="{D761C099-8162-F6A1-61EF-B0DC588F740B}"/>
              </a:ext>
            </a:extLst>
          </p:cNvPr>
          <p:cNvSpPr>
            <a:spLocks noGrp="1"/>
          </p:cNvSpPr>
          <p:nvPr>
            <p:ph idx="1"/>
          </p:nvPr>
        </p:nvSpPr>
        <p:spPr>
          <a:xfrm>
            <a:off x="1097280" y="1845734"/>
            <a:ext cx="10382296" cy="453088"/>
          </a:xfrm>
        </p:spPr>
        <p:style>
          <a:lnRef idx="2">
            <a:schemeClr val="accent2"/>
          </a:lnRef>
          <a:fillRef idx="1">
            <a:schemeClr val="lt1"/>
          </a:fillRef>
          <a:effectRef idx="0">
            <a:schemeClr val="accent2"/>
          </a:effectRef>
          <a:fontRef idx="minor">
            <a:schemeClr val="dk1"/>
          </a:fontRef>
        </p:style>
        <p:txBody>
          <a:bodyPr/>
          <a:lstStyle/>
          <a:p>
            <a:pPr algn="ctr"/>
            <a:r>
              <a:rPr lang="en-US" b="1" u="sng" dirty="0"/>
              <a:t>STEP 2 – Annotate the sources (1 – 2 minutes)</a:t>
            </a:r>
          </a:p>
        </p:txBody>
      </p:sp>
      <p:pic>
        <p:nvPicPr>
          <p:cNvPr id="9" name="Picture 8" descr="Graphical user interface&#10;&#10;Description automatically generated with medium confidence">
            <a:extLst>
              <a:ext uri="{FF2B5EF4-FFF2-40B4-BE49-F238E27FC236}">
                <a16:creationId xmlns:a16="http://schemas.microsoft.com/office/drawing/2014/main" id="{12376D51-933F-E4EB-46D0-4C7FA1162428}"/>
              </a:ext>
            </a:extLst>
          </p:cNvPr>
          <p:cNvPicPr>
            <a:picLocks noChangeAspect="1"/>
          </p:cNvPicPr>
          <p:nvPr/>
        </p:nvPicPr>
        <p:blipFill>
          <a:blip r:embed="rId2"/>
          <a:stretch>
            <a:fillRect/>
          </a:stretch>
        </p:blipFill>
        <p:spPr>
          <a:xfrm>
            <a:off x="4772302" y="2334627"/>
            <a:ext cx="2923505" cy="4178622"/>
          </a:xfrm>
          <a:prstGeom prst="rect">
            <a:avLst/>
          </a:prstGeom>
        </p:spPr>
      </p:pic>
      <p:sp>
        <p:nvSpPr>
          <p:cNvPr id="10" name="Rounded Rectangle 9">
            <a:extLst>
              <a:ext uri="{FF2B5EF4-FFF2-40B4-BE49-F238E27FC236}">
                <a16:creationId xmlns:a16="http://schemas.microsoft.com/office/drawing/2014/main" id="{A2FAB820-7D73-59E2-BF8A-5D9C3932D1D2}"/>
              </a:ext>
            </a:extLst>
          </p:cNvPr>
          <p:cNvSpPr/>
          <p:nvPr/>
        </p:nvSpPr>
        <p:spPr>
          <a:xfrm>
            <a:off x="5150620" y="3555626"/>
            <a:ext cx="2060620" cy="1313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B20447F8-F385-92DB-1910-CBF921F938E0}"/>
              </a:ext>
            </a:extLst>
          </p:cNvPr>
          <p:cNvSpPr/>
          <p:nvPr/>
        </p:nvSpPr>
        <p:spPr>
          <a:xfrm>
            <a:off x="5203744" y="5048946"/>
            <a:ext cx="2060620" cy="131364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6099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743A3-A64C-2AEB-6B1B-F334F0DA61A2}"/>
              </a:ext>
            </a:extLst>
          </p:cNvPr>
          <p:cNvSpPr>
            <a:spLocks noGrp="1"/>
          </p:cNvSpPr>
          <p:nvPr>
            <p:ph type="title"/>
          </p:nvPr>
        </p:nvSpPr>
        <p:spPr/>
        <p:txBody>
          <a:bodyPr/>
          <a:lstStyle/>
          <a:p>
            <a:pPr algn="ctr"/>
            <a:r>
              <a:rPr lang="en-US" dirty="0"/>
              <a:t>STEPS TO ANALYSING SOURCES</a:t>
            </a:r>
          </a:p>
        </p:txBody>
      </p:sp>
      <p:sp>
        <p:nvSpPr>
          <p:cNvPr id="3" name="Content Placeholder 2">
            <a:extLst>
              <a:ext uri="{FF2B5EF4-FFF2-40B4-BE49-F238E27FC236}">
                <a16:creationId xmlns:a16="http://schemas.microsoft.com/office/drawing/2014/main" id="{D761C099-8162-F6A1-61EF-B0DC588F740B}"/>
              </a:ext>
            </a:extLst>
          </p:cNvPr>
          <p:cNvSpPr>
            <a:spLocks noGrp="1"/>
          </p:cNvSpPr>
          <p:nvPr>
            <p:ph idx="1"/>
          </p:nvPr>
        </p:nvSpPr>
        <p:spPr>
          <a:xfrm>
            <a:off x="1097280" y="1845734"/>
            <a:ext cx="10382296" cy="453088"/>
          </a:xfrm>
        </p:spPr>
        <p:style>
          <a:lnRef idx="2">
            <a:schemeClr val="accent2"/>
          </a:lnRef>
          <a:fillRef idx="1">
            <a:schemeClr val="lt1"/>
          </a:fillRef>
          <a:effectRef idx="0">
            <a:schemeClr val="accent2"/>
          </a:effectRef>
          <a:fontRef idx="minor">
            <a:schemeClr val="dk1"/>
          </a:fontRef>
        </p:style>
        <p:txBody>
          <a:bodyPr/>
          <a:lstStyle/>
          <a:p>
            <a:pPr algn="ctr"/>
            <a:r>
              <a:rPr lang="en-US" b="1" u="sng" dirty="0"/>
              <a:t>STEP 3 – Plan your questions (1 min)</a:t>
            </a:r>
          </a:p>
        </p:txBody>
      </p:sp>
      <p:pic>
        <p:nvPicPr>
          <p:cNvPr id="4" name="Picture 3" descr="Table&#10;&#10;Description automatically generated">
            <a:extLst>
              <a:ext uri="{FF2B5EF4-FFF2-40B4-BE49-F238E27FC236}">
                <a16:creationId xmlns:a16="http://schemas.microsoft.com/office/drawing/2014/main" id="{B626790C-2DBC-FBBB-1726-76CEC15ACDF3}"/>
              </a:ext>
            </a:extLst>
          </p:cNvPr>
          <p:cNvPicPr>
            <a:picLocks noChangeAspect="1"/>
          </p:cNvPicPr>
          <p:nvPr/>
        </p:nvPicPr>
        <p:blipFill>
          <a:blip r:embed="rId2"/>
          <a:stretch>
            <a:fillRect/>
          </a:stretch>
        </p:blipFill>
        <p:spPr>
          <a:xfrm>
            <a:off x="1244083" y="2439178"/>
            <a:ext cx="3139544" cy="4240002"/>
          </a:xfrm>
          <a:prstGeom prst="rect">
            <a:avLst/>
          </a:prstGeom>
        </p:spPr>
      </p:pic>
      <p:pic>
        <p:nvPicPr>
          <p:cNvPr id="6" name="Picture 5" descr="Table&#10;&#10;Description automatically generated">
            <a:extLst>
              <a:ext uri="{FF2B5EF4-FFF2-40B4-BE49-F238E27FC236}">
                <a16:creationId xmlns:a16="http://schemas.microsoft.com/office/drawing/2014/main" id="{FCAB650A-CA39-4204-7328-F16044542086}"/>
              </a:ext>
            </a:extLst>
          </p:cNvPr>
          <p:cNvPicPr>
            <a:picLocks noChangeAspect="1"/>
          </p:cNvPicPr>
          <p:nvPr/>
        </p:nvPicPr>
        <p:blipFill>
          <a:blip r:embed="rId3"/>
          <a:stretch>
            <a:fillRect/>
          </a:stretch>
        </p:blipFill>
        <p:spPr>
          <a:xfrm>
            <a:off x="4823218" y="2439178"/>
            <a:ext cx="2911743" cy="4150783"/>
          </a:xfrm>
          <a:prstGeom prst="rect">
            <a:avLst/>
          </a:prstGeom>
        </p:spPr>
      </p:pic>
      <p:pic>
        <p:nvPicPr>
          <p:cNvPr id="8" name="Picture 7" descr="Table&#10;&#10;Description automatically generated">
            <a:extLst>
              <a:ext uri="{FF2B5EF4-FFF2-40B4-BE49-F238E27FC236}">
                <a16:creationId xmlns:a16="http://schemas.microsoft.com/office/drawing/2014/main" id="{0DCD20D6-2BBD-0153-2EBE-B94DA9042F10}"/>
              </a:ext>
            </a:extLst>
          </p:cNvPr>
          <p:cNvPicPr>
            <a:picLocks noChangeAspect="1"/>
          </p:cNvPicPr>
          <p:nvPr/>
        </p:nvPicPr>
        <p:blipFill>
          <a:blip r:embed="rId4"/>
          <a:stretch>
            <a:fillRect/>
          </a:stretch>
        </p:blipFill>
        <p:spPr>
          <a:xfrm>
            <a:off x="8174553" y="2489521"/>
            <a:ext cx="3139544" cy="4368479"/>
          </a:xfrm>
          <a:prstGeom prst="rect">
            <a:avLst/>
          </a:prstGeom>
        </p:spPr>
      </p:pic>
    </p:spTree>
    <p:extLst>
      <p:ext uri="{BB962C8B-B14F-4D97-AF65-F5344CB8AC3E}">
        <p14:creationId xmlns:p14="http://schemas.microsoft.com/office/powerpoint/2010/main" val="3919442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743A3-A64C-2AEB-6B1B-F334F0DA61A2}"/>
              </a:ext>
            </a:extLst>
          </p:cNvPr>
          <p:cNvSpPr>
            <a:spLocks noGrp="1"/>
          </p:cNvSpPr>
          <p:nvPr>
            <p:ph type="title"/>
          </p:nvPr>
        </p:nvSpPr>
        <p:spPr/>
        <p:txBody>
          <a:bodyPr/>
          <a:lstStyle/>
          <a:p>
            <a:pPr algn="ctr"/>
            <a:r>
              <a:rPr lang="en-US" dirty="0"/>
              <a:t>STEPS TO ANALYSING SOURCES</a:t>
            </a:r>
          </a:p>
        </p:txBody>
      </p:sp>
      <p:sp>
        <p:nvSpPr>
          <p:cNvPr id="3" name="Content Placeholder 2">
            <a:extLst>
              <a:ext uri="{FF2B5EF4-FFF2-40B4-BE49-F238E27FC236}">
                <a16:creationId xmlns:a16="http://schemas.microsoft.com/office/drawing/2014/main" id="{D761C099-8162-F6A1-61EF-B0DC588F740B}"/>
              </a:ext>
            </a:extLst>
          </p:cNvPr>
          <p:cNvSpPr>
            <a:spLocks noGrp="1"/>
          </p:cNvSpPr>
          <p:nvPr>
            <p:ph idx="1"/>
          </p:nvPr>
        </p:nvSpPr>
        <p:spPr>
          <a:xfrm>
            <a:off x="1097280" y="1845734"/>
            <a:ext cx="10382296" cy="453088"/>
          </a:xfrm>
        </p:spPr>
        <p:style>
          <a:lnRef idx="2">
            <a:schemeClr val="accent2"/>
          </a:lnRef>
          <a:fillRef idx="1">
            <a:schemeClr val="lt1"/>
          </a:fillRef>
          <a:effectRef idx="0">
            <a:schemeClr val="accent2"/>
          </a:effectRef>
          <a:fontRef idx="minor">
            <a:schemeClr val="dk1"/>
          </a:fontRef>
        </p:style>
        <p:txBody>
          <a:bodyPr/>
          <a:lstStyle/>
          <a:p>
            <a:pPr algn="ctr"/>
            <a:r>
              <a:rPr lang="en-US" b="1" u="sng" dirty="0"/>
              <a:t>STEP 4 – Answer your questions</a:t>
            </a:r>
          </a:p>
        </p:txBody>
      </p:sp>
      <p:pic>
        <p:nvPicPr>
          <p:cNvPr id="4" name="Picture 3" descr="Table&#10;&#10;Description automatically generated">
            <a:extLst>
              <a:ext uri="{FF2B5EF4-FFF2-40B4-BE49-F238E27FC236}">
                <a16:creationId xmlns:a16="http://schemas.microsoft.com/office/drawing/2014/main" id="{B626790C-2DBC-FBBB-1726-76CEC15ACDF3}"/>
              </a:ext>
            </a:extLst>
          </p:cNvPr>
          <p:cNvPicPr>
            <a:picLocks noChangeAspect="1"/>
          </p:cNvPicPr>
          <p:nvPr/>
        </p:nvPicPr>
        <p:blipFill>
          <a:blip r:embed="rId2"/>
          <a:stretch>
            <a:fillRect/>
          </a:stretch>
        </p:blipFill>
        <p:spPr>
          <a:xfrm>
            <a:off x="1244083" y="2439178"/>
            <a:ext cx="3139544" cy="4240002"/>
          </a:xfrm>
          <a:prstGeom prst="rect">
            <a:avLst/>
          </a:prstGeom>
        </p:spPr>
      </p:pic>
      <p:pic>
        <p:nvPicPr>
          <p:cNvPr id="6" name="Picture 5" descr="Table&#10;&#10;Description automatically generated">
            <a:extLst>
              <a:ext uri="{FF2B5EF4-FFF2-40B4-BE49-F238E27FC236}">
                <a16:creationId xmlns:a16="http://schemas.microsoft.com/office/drawing/2014/main" id="{FCAB650A-CA39-4204-7328-F16044542086}"/>
              </a:ext>
            </a:extLst>
          </p:cNvPr>
          <p:cNvPicPr>
            <a:picLocks noChangeAspect="1"/>
          </p:cNvPicPr>
          <p:nvPr/>
        </p:nvPicPr>
        <p:blipFill>
          <a:blip r:embed="rId3"/>
          <a:stretch>
            <a:fillRect/>
          </a:stretch>
        </p:blipFill>
        <p:spPr>
          <a:xfrm>
            <a:off x="4823218" y="2439178"/>
            <a:ext cx="2911743" cy="4150783"/>
          </a:xfrm>
          <a:prstGeom prst="rect">
            <a:avLst/>
          </a:prstGeom>
        </p:spPr>
      </p:pic>
      <p:pic>
        <p:nvPicPr>
          <p:cNvPr id="8" name="Picture 7" descr="Table&#10;&#10;Description automatically generated">
            <a:extLst>
              <a:ext uri="{FF2B5EF4-FFF2-40B4-BE49-F238E27FC236}">
                <a16:creationId xmlns:a16="http://schemas.microsoft.com/office/drawing/2014/main" id="{0DCD20D6-2BBD-0153-2EBE-B94DA9042F10}"/>
              </a:ext>
            </a:extLst>
          </p:cNvPr>
          <p:cNvPicPr>
            <a:picLocks noChangeAspect="1"/>
          </p:cNvPicPr>
          <p:nvPr/>
        </p:nvPicPr>
        <p:blipFill>
          <a:blip r:embed="rId4"/>
          <a:stretch>
            <a:fillRect/>
          </a:stretch>
        </p:blipFill>
        <p:spPr>
          <a:xfrm>
            <a:off x="8174553" y="2489521"/>
            <a:ext cx="3139544" cy="4368479"/>
          </a:xfrm>
          <a:prstGeom prst="rect">
            <a:avLst/>
          </a:prstGeom>
        </p:spPr>
      </p:pic>
    </p:spTree>
    <p:extLst>
      <p:ext uri="{BB962C8B-B14F-4D97-AF65-F5344CB8AC3E}">
        <p14:creationId xmlns:p14="http://schemas.microsoft.com/office/powerpoint/2010/main" val="1413744143"/>
      </p:ext>
    </p:extLst>
  </p:cSld>
  <p:clrMapOvr>
    <a:masterClrMapping/>
  </p:clrMapOvr>
</p:sld>
</file>

<file path=ppt/theme/theme1.xml><?xml version="1.0" encoding="utf-8"?>
<a:theme xmlns:a="http://schemas.openxmlformats.org/drawingml/2006/main" name="Retrospect">
  <a:themeElements>
    <a:clrScheme name="Custom 4">
      <a:dk1>
        <a:srgbClr val="000000"/>
      </a:dk1>
      <a:lt1>
        <a:srgbClr val="FFFFFF"/>
      </a:lt1>
      <a:dk2>
        <a:srgbClr val="344068"/>
      </a:dk2>
      <a:lt2>
        <a:srgbClr val="D9E0E6"/>
      </a:lt2>
      <a:accent1>
        <a:srgbClr val="E1D2BF"/>
      </a:accent1>
      <a:accent2>
        <a:srgbClr val="865852"/>
      </a:accent2>
      <a:accent3>
        <a:srgbClr val="B29480"/>
      </a:accent3>
      <a:accent4>
        <a:srgbClr val="FFBB99"/>
      </a:accent4>
      <a:accent5>
        <a:srgbClr val="8C6660"/>
      </a:accent5>
      <a:accent6>
        <a:srgbClr val="AA6650"/>
      </a:accent6>
      <a:hlink>
        <a:srgbClr val="F0D8A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8005</TotalTime>
  <Words>2132</Words>
  <Application>Microsoft Macintosh PowerPoint</Application>
  <PresentationFormat>Widescreen</PresentationFormat>
  <Paragraphs>247</Paragraphs>
  <Slides>27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MS Gothic</vt:lpstr>
      <vt:lpstr>Apple Color Emoji</vt:lpstr>
      <vt:lpstr>Arial</vt:lpstr>
      <vt:lpstr>Calibri</vt:lpstr>
      <vt:lpstr>Calibri Light</vt:lpstr>
      <vt:lpstr>Wingdings</vt:lpstr>
      <vt:lpstr>Retrospect</vt:lpstr>
      <vt:lpstr>Revision – Source Analysis</vt:lpstr>
      <vt:lpstr>This week:</vt:lpstr>
      <vt:lpstr>ACTIVITY 1 – Mind Map</vt:lpstr>
      <vt:lpstr>PowerPoint Presentation</vt:lpstr>
      <vt:lpstr>ACTIVITY 2 – Steps to analyse sources</vt:lpstr>
      <vt:lpstr>STEPS TO ANALYSING SOURCES</vt:lpstr>
      <vt:lpstr>STEPS TO ANALYSING SOURCES</vt:lpstr>
      <vt:lpstr>STEPS TO ANALYSING SOURCES</vt:lpstr>
      <vt:lpstr>STEPS TO ANALYSING SOURCES</vt:lpstr>
      <vt:lpstr>STEPS TO ANALYSING SOURCES</vt:lpstr>
      <vt:lpstr>The best Source Analysis answers will…</vt:lpstr>
      <vt:lpstr>The worst Source Analysis answers will…</vt:lpstr>
      <vt:lpstr>Revision – Source Analysis</vt:lpstr>
      <vt:lpstr>This week:</vt:lpstr>
      <vt:lpstr>ACTIVITY - Worksheet</vt:lpstr>
      <vt:lpstr>Question 1</vt:lpstr>
      <vt:lpstr>Question 1 – Sample Answer</vt:lpstr>
      <vt:lpstr>Question 2</vt:lpstr>
      <vt:lpstr>Question 2 – Sample Answer</vt:lpstr>
      <vt:lpstr>Question 3</vt:lpstr>
      <vt:lpstr>Question 3 – Sample Answer</vt:lpstr>
      <vt:lpstr>Question 4</vt:lpstr>
      <vt:lpstr>Question 4 – Sample Answer</vt:lpstr>
      <vt:lpstr>Question 5</vt:lpstr>
      <vt:lpstr>Revision – Source Analysis</vt:lpstr>
      <vt:lpstr>This week:</vt:lpstr>
      <vt:lpstr>TO DO: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BARRIE Lauren [Ridge View Secondary College]</dc:creator>
  <cp:lastModifiedBy>BARRIE Lauren [Ridge View Secondary College]</cp:lastModifiedBy>
  <cp:revision>275</cp:revision>
  <dcterms:created xsi:type="dcterms:W3CDTF">2022-07-13T05:26:46Z</dcterms:created>
  <dcterms:modified xsi:type="dcterms:W3CDTF">2023-01-23T02:40:27Z</dcterms:modified>
</cp:coreProperties>
</file>