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/>
    <p:restoredTop sz="91907"/>
  </p:normalViewPr>
  <p:slideViewPr>
    <p:cSldViewPr snapToGrid="0" snapToObjects="1">
      <p:cViewPr varScale="1">
        <p:scale>
          <a:sx n="96" d="100"/>
          <a:sy n="96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2/24/23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1400" y="758952"/>
            <a:ext cx="3764280" cy="356616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Telling the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880" y="4457094"/>
            <a:ext cx="100584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Identify and describe the story of the trojan war from homer’s </a:t>
            </a:r>
            <a:r>
              <a:rPr lang="en-US" dirty="0" err="1">
                <a:solidFill>
                  <a:schemeClr val="tx1"/>
                </a:solidFill>
              </a:rPr>
              <a:t>illiad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5 Lesson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C84EF-BEBE-0FDB-5235-A5D556E0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693626"/>
            <a:ext cx="6712900" cy="359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F4C4-5D72-EC17-7BD5-792301AF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ADD7-D6F2-A9AD-DC9C-832904053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For your next task, you will be required to </a:t>
            </a:r>
            <a:r>
              <a:rPr lang="en-US" i="1" dirty="0"/>
              <a:t>COMPARE </a:t>
            </a:r>
            <a:r>
              <a:rPr lang="en-US" dirty="0"/>
              <a:t>and </a:t>
            </a:r>
            <a:r>
              <a:rPr lang="en-US" i="1" dirty="0"/>
              <a:t>CONTRAST</a:t>
            </a:r>
            <a:r>
              <a:rPr lang="en-US" dirty="0"/>
              <a:t> the story of the Troy and the Trojan War from </a:t>
            </a:r>
            <a:r>
              <a:rPr lang="en-US" b="1" u="sng" dirty="0"/>
              <a:t>Homer’s </a:t>
            </a:r>
            <a:r>
              <a:rPr lang="en-US" b="1" u="sng" dirty="0" err="1"/>
              <a:t>Illiad</a:t>
            </a:r>
            <a:r>
              <a:rPr lang="en-US" dirty="0"/>
              <a:t> and the film </a:t>
            </a:r>
            <a:r>
              <a:rPr lang="en-US" b="1" u="sng" dirty="0"/>
              <a:t>Troy.</a:t>
            </a:r>
          </a:p>
          <a:p>
            <a:pPr algn="ctr"/>
            <a:endParaRPr lang="en-US" b="1" u="sng" dirty="0"/>
          </a:p>
          <a:p>
            <a:pPr algn="ctr"/>
            <a:r>
              <a:rPr lang="en-US" dirty="0"/>
              <a:t>Both stories have different series of events and depictions of characters.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You will be then be required to write an </a:t>
            </a:r>
            <a:r>
              <a:rPr lang="en-US" u="sng" dirty="0"/>
              <a:t>essay</a:t>
            </a:r>
            <a:r>
              <a:rPr lang="en-US" dirty="0"/>
              <a:t> with the following </a:t>
            </a:r>
            <a:r>
              <a:rPr lang="en-US" b="1" i="1" dirty="0"/>
              <a:t>body paragraphs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1. Background to the Trojan War (who, what, when, where, why?)</a:t>
            </a:r>
          </a:p>
          <a:p>
            <a:pPr algn="ctr"/>
            <a:r>
              <a:rPr lang="en-US" dirty="0"/>
              <a:t>2. Similarities between two texts (COMPARE)</a:t>
            </a:r>
          </a:p>
          <a:p>
            <a:pPr algn="ctr"/>
            <a:r>
              <a:rPr lang="en-US" dirty="0"/>
              <a:t>3. Differences between two texts (CONTRAST)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81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4B708-E9F5-6E9E-DC79-140BE254F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Today’s Lesson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E820-A383-2AC7-C2B4-86BF7173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Complete the research sheet about depictions of the Trojan War in Homer’s Iliad.</a:t>
            </a:r>
          </a:p>
        </p:txBody>
      </p:sp>
    </p:spTree>
    <p:extLst>
      <p:ext uri="{BB962C8B-B14F-4D97-AF65-F5344CB8AC3E}">
        <p14:creationId xmlns:p14="http://schemas.microsoft.com/office/powerpoint/2010/main" val="18335452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8388</TotalTime>
  <Words>138</Words>
  <Application>Microsoft Macintosh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Telling the story</vt:lpstr>
      <vt:lpstr>Assessment 2</vt:lpstr>
      <vt:lpstr>Today’s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387</cp:revision>
  <dcterms:created xsi:type="dcterms:W3CDTF">2022-07-13T05:26:46Z</dcterms:created>
  <dcterms:modified xsi:type="dcterms:W3CDTF">2023-02-24T01:08:14Z</dcterms:modified>
</cp:coreProperties>
</file>